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1.xml" ContentType="application/vnd.openxmlformats-officedocument.presentationml.slide+xml"/>
  <Override PartName="/ppt/slides/slide20.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3.xml" ContentType="application/vnd.openxmlformats-officedocument.presentationml.notesSlide+xml"/>
  <Override PartName="/ppt/notesSlides/notesSlide15.xml" ContentType="application/vnd.openxmlformats-officedocument.presentationml.notesSlide+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0.xml" ContentType="application/vnd.openxmlformats-officedocument.presentationml.notesSlid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commentAuthors.xml" ContentType="application/vnd.openxmlformats-officedocument.presentationml.commentAuthors+xml"/>
  <Override PartName="/ppt/theme/themeOverride4.xml" ContentType="application/vnd.openxmlformats-officedocument.themeOverride+xml"/>
  <Override PartName="/ppt/theme/themeOverride3.xml" ContentType="application/vnd.openxmlformats-officedocument.themeOverride+xml"/>
  <Override PartName="/ppt/theme/themeOverride2.xml" ContentType="application/vnd.openxmlformats-officedocument.themeOverride+xml"/>
  <Override PartName="/ppt/theme/themeOverride1.xml" ContentType="application/vnd.openxmlformats-officedocument.themeOverr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notesMasterIdLst>
    <p:notesMasterId r:id="rId33"/>
  </p:notesMasterIdLst>
  <p:handoutMasterIdLst>
    <p:handoutMasterId r:id="rId34"/>
  </p:handoutMasterIdLst>
  <p:sldIdLst>
    <p:sldId id="481" r:id="rId2"/>
    <p:sldId id="474" r:id="rId3"/>
    <p:sldId id="485" r:id="rId4"/>
    <p:sldId id="482" r:id="rId5"/>
    <p:sldId id="457" r:id="rId6"/>
    <p:sldId id="478" r:id="rId7"/>
    <p:sldId id="445" r:id="rId8"/>
    <p:sldId id="479" r:id="rId9"/>
    <p:sldId id="480" r:id="rId10"/>
    <p:sldId id="465" r:id="rId11"/>
    <p:sldId id="448" r:id="rId12"/>
    <p:sldId id="466" r:id="rId13"/>
    <p:sldId id="467" r:id="rId14"/>
    <p:sldId id="472" r:id="rId15"/>
    <p:sldId id="477" r:id="rId16"/>
    <p:sldId id="468" r:id="rId17"/>
    <p:sldId id="452" r:id="rId18"/>
    <p:sldId id="461" r:id="rId19"/>
    <p:sldId id="460" r:id="rId20"/>
    <p:sldId id="469" r:id="rId21"/>
    <p:sldId id="489" r:id="rId22"/>
    <p:sldId id="490" r:id="rId23"/>
    <p:sldId id="487" r:id="rId24"/>
    <p:sldId id="488" r:id="rId25"/>
    <p:sldId id="450" r:id="rId26"/>
    <p:sldId id="462" r:id="rId27"/>
    <p:sldId id="464" r:id="rId28"/>
    <p:sldId id="463" r:id="rId29"/>
    <p:sldId id="443" r:id="rId30"/>
    <p:sldId id="484" r:id="rId31"/>
    <p:sldId id="447" r:id="rId32"/>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Arial" charset="0"/>
      </a:defRPr>
    </a:lvl1pPr>
    <a:lvl2pPr marL="457200" algn="l" rtl="0" fontAlgn="base">
      <a:spcBef>
        <a:spcPct val="0"/>
      </a:spcBef>
      <a:spcAft>
        <a:spcPct val="0"/>
      </a:spcAft>
      <a:defRPr kern="1200">
        <a:solidFill>
          <a:schemeClr val="tx1"/>
        </a:solidFill>
        <a:latin typeface="Arial" charset="0"/>
        <a:ea typeface="ＭＳ Ｐゴシック" pitchFamily="34" charset="-128"/>
        <a:cs typeface="Arial" charset="0"/>
      </a:defRPr>
    </a:lvl2pPr>
    <a:lvl3pPr marL="914400" algn="l" rtl="0" fontAlgn="base">
      <a:spcBef>
        <a:spcPct val="0"/>
      </a:spcBef>
      <a:spcAft>
        <a:spcPct val="0"/>
      </a:spcAft>
      <a:defRPr kern="1200">
        <a:solidFill>
          <a:schemeClr val="tx1"/>
        </a:solidFill>
        <a:latin typeface="Arial" charset="0"/>
        <a:ea typeface="ＭＳ Ｐゴシック" pitchFamily="34" charset="-128"/>
        <a:cs typeface="Arial" charset="0"/>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Arial" charset="0"/>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Arial" charset="0"/>
      </a:defRPr>
    </a:lvl5pPr>
    <a:lvl6pPr marL="2286000" algn="l" defTabSz="914400" rtl="0" eaLnBrk="1" latinLnBrk="0" hangingPunct="1">
      <a:defRPr kern="1200">
        <a:solidFill>
          <a:schemeClr val="tx1"/>
        </a:solidFill>
        <a:latin typeface="Arial" charset="0"/>
        <a:ea typeface="ＭＳ Ｐゴシック" pitchFamily="34" charset="-128"/>
        <a:cs typeface="Arial" charset="0"/>
      </a:defRPr>
    </a:lvl6pPr>
    <a:lvl7pPr marL="2743200" algn="l" defTabSz="914400" rtl="0" eaLnBrk="1" latinLnBrk="0" hangingPunct="1">
      <a:defRPr kern="1200">
        <a:solidFill>
          <a:schemeClr val="tx1"/>
        </a:solidFill>
        <a:latin typeface="Arial" charset="0"/>
        <a:ea typeface="ＭＳ Ｐゴシック" pitchFamily="34" charset="-128"/>
        <a:cs typeface="Arial" charset="0"/>
      </a:defRPr>
    </a:lvl7pPr>
    <a:lvl8pPr marL="3200400" algn="l" defTabSz="914400" rtl="0" eaLnBrk="1" latinLnBrk="0" hangingPunct="1">
      <a:defRPr kern="1200">
        <a:solidFill>
          <a:schemeClr val="tx1"/>
        </a:solidFill>
        <a:latin typeface="Arial" charset="0"/>
        <a:ea typeface="ＭＳ Ｐゴシック" pitchFamily="34" charset="-128"/>
        <a:cs typeface="Arial" charset="0"/>
      </a:defRPr>
    </a:lvl8pPr>
    <a:lvl9pPr marL="3657600" algn="l" defTabSz="914400" rtl="0" eaLnBrk="1" latinLnBrk="0" hangingPunct="1">
      <a:defRPr kern="1200">
        <a:solidFill>
          <a:schemeClr val="tx1"/>
        </a:solidFill>
        <a:latin typeface="Arial" charset="0"/>
        <a:ea typeface="ＭＳ Ｐゴシック" pitchFamily="34" charset="-128"/>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ssa A Clark" initials="" lastIdx="3" clrIdx="0"/>
  <p:cmAuthor id="1" name="Marissa"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038" autoAdjust="0"/>
  </p:normalViewPr>
  <p:slideViewPr>
    <p:cSldViewPr>
      <p:cViewPr>
        <p:scale>
          <a:sx n="70" d="100"/>
          <a:sy n="70" d="100"/>
        </p:scale>
        <p:origin x="-1974" y="3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90" d="100"/>
          <a:sy n="90" d="100"/>
        </p:scale>
        <p:origin x="-1776" y="-72"/>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29" tIns="45714" rIns="91429" bIns="45714" rtlCol="0"/>
          <a:lstStyle>
            <a:lvl1pPr algn="l">
              <a:defRPr sz="1200">
                <a:latin typeface="Arial" charset="0"/>
                <a:ea typeface="+mn-ea"/>
                <a:cs typeface="Arial" charset="0"/>
              </a:defRPr>
            </a:lvl1pPr>
          </a:lstStyle>
          <a:p>
            <a:pPr>
              <a:defRPr/>
            </a:pPr>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wrap="square" lIns="91429" tIns="45714" rIns="91429" bIns="45714" numCol="1" anchor="t" anchorCtr="0" compatLnSpc="1">
            <a:prstTxWarp prst="textNoShape">
              <a:avLst/>
            </a:prstTxWarp>
          </a:bodyPr>
          <a:lstStyle>
            <a:lvl1pPr algn="r">
              <a:defRPr sz="1200">
                <a:latin typeface="Arial" pitchFamily="34" charset="0"/>
                <a:cs typeface="Arial" pitchFamily="34" charset="0"/>
              </a:defRPr>
            </a:lvl1pPr>
          </a:lstStyle>
          <a:p>
            <a:pPr>
              <a:defRPr/>
            </a:pPr>
            <a:fld id="{7397613D-AFF4-423A-A660-F6EF62DA4F07}" type="datetimeFigureOut">
              <a:rPr lang="en-US" altLang="en-US"/>
              <a:pPr>
                <a:defRPr/>
              </a:pPr>
              <a:t>10/22/2014</a:t>
            </a:fld>
            <a:endParaRPr lang="en-US" alt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29" tIns="45714" rIns="91429" bIns="45714" rtlCol="0" anchor="b"/>
          <a:lstStyle>
            <a:lvl1pPr algn="l">
              <a:defRPr sz="1200">
                <a:latin typeface="Arial" charset="0"/>
                <a:ea typeface="+mn-ea"/>
                <a:cs typeface="Arial" charset="0"/>
              </a:defRPr>
            </a:lvl1pPr>
          </a:lstStyle>
          <a:p>
            <a:pPr>
              <a:defRPr/>
            </a:pPr>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wrap="square" lIns="91429" tIns="45714" rIns="91429" bIns="45714" numCol="1" anchor="b" anchorCtr="0" compatLnSpc="1">
            <a:prstTxWarp prst="textNoShape">
              <a:avLst/>
            </a:prstTxWarp>
          </a:bodyPr>
          <a:lstStyle>
            <a:lvl1pPr algn="r">
              <a:defRPr sz="1200">
                <a:latin typeface="Arial" pitchFamily="34" charset="0"/>
                <a:cs typeface="Arial" pitchFamily="34" charset="0"/>
              </a:defRPr>
            </a:lvl1pPr>
          </a:lstStyle>
          <a:p>
            <a:pPr>
              <a:defRPr/>
            </a:pPr>
            <a:fld id="{40515DE2-1146-4217-A8F8-D54537D1023E}" type="slidenum">
              <a:rPr lang="en-US" altLang="en-US"/>
              <a:pPr>
                <a:defRPr/>
              </a:pPr>
              <a:t>‹#›</a:t>
            </a:fld>
            <a:endParaRPr lang="en-US" altLang="en-US"/>
          </a:p>
        </p:txBody>
      </p:sp>
    </p:spTree>
    <p:extLst>
      <p:ext uri="{BB962C8B-B14F-4D97-AF65-F5344CB8AC3E}">
        <p14:creationId xmlns:p14="http://schemas.microsoft.com/office/powerpoint/2010/main" val="338676204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29" tIns="45714" rIns="91429" bIns="45714"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wrap="square" lIns="91429" tIns="45714" rIns="91429" bIns="45714" numCol="1" anchor="t" anchorCtr="0" compatLnSpc="1">
            <a:prstTxWarp prst="textNoShape">
              <a:avLst/>
            </a:prstTxWarp>
          </a:bodyPr>
          <a:lstStyle>
            <a:lvl1pPr algn="r">
              <a:defRPr sz="1200">
                <a:latin typeface="Calibri" pitchFamily="34" charset="0"/>
                <a:cs typeface="Arial" pitchFamily="34" charset="0"/>
              </a:defRPr>
            </a:lvl1pPr>
          </a:lstStyle>
          <a:p>
            <a:pPr>
              <a:defRPr/>
            </a:pPr>
            <a:fld id="{6336C660-E248-4749-B5A6-073C44E5341C}" type="datetimeFigureOut">
              <a:rPr lang="en-US" altLang="en-US"/>
              <a:pPr>
                <a:defRPr/>
              </a:pPr>
              <a:t>10/22/2014</a:t>
            </a:fld>
            <a:endParaRPr lang="en-US" altLang="en-US"/>
          </a:p>
        </p:txBody>
      </p:sp>
      <p:sp>
        <p:nvSpPr>
          <p:cNvPr id="4" name="Slide Image Placeholder 3"/>
          <p:cNvSpPr>
            <a:spLocks noGrp="1" noRot="1" noChangeAspect="1"/>
          </p:cNvSpPr>
          <p:nvPr>
            <p:ph type="sldImg" idx="2"/>
          </p:nvPr>
        </p:nvSpPr>
        <p:spPr>
          <a:xfrm>
            <a:off x="1106488" y="696913"/>
            <a:ext cx="4646612" cy="3486150"/>
          </a:xfrm>
          <a:prstGeom prst="rect">
            <a:avLst/>
          </a:prstGeom>
          <a:noFill/>
          <a:ln w="12700">
            <a:solidFill>
              <a:prstClr val="black"/>
            </a:solidFill>
          </a:ln>
        </p:spPr>
        <p:txBody>
          <a:bodyPr vert="horz" lIns="91429" tIns="45714" rIns="91429" bIns="45714" rtlCol="0" anchor="ctr"/>
          <a:lstStyle/>
          <a:p>
            <a:pPr lvl="0"/>
            <a:endParaRPr lang="en-US" noProof="0" dirty="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29" tIns="45714" rIns="91429" bIns="4571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29" tIns="45714" rIns="91429" bIns="45714"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wrap="square" lIns="91429" tIns="45714" rIns="91429" bIns="45714" numCol="1" anchor="b" anchorCtr="0" compatLnSpc="1">
            <a:prstTxWarp prst="textNoShape">
              <a:avLst/>
            </a:prstTxWarp>
          </a:bodyPr>
          <a:lstStyle>
            <a:lvl1pPr algn="r">
              <a:defRPr sz="1200">
                <a:latin typeface="Calibri" pitchFamily="34" charset="0"/>
                <a:cs typeface="Arial" pitchFamily="34" charset="0"/>
              </a:defRPr>
            </a:lvl1pPr>
          </a:lstStyle>
          <a:p>
            <a:pPr>
              <a:defRPr/>
            </a:pPr>
            <a:fld id="{AA5BBFF7-C535-4B0B-A8D3-1261E92428B6}" type="slidenum">
              <a:rPr lang="en-US" altLang="en-US"/>
              <a:pPr>
                <a:defRPr/>
              </a:pPr>
              <a:t>‹#›</a:t>
            </a:fld>
            <a:endParaRPr lang="en-US" altLang="en-US"/>
          </a:p>
        </p:txBody>
      </p:sp>
    </p:spTree>
    <p:extLst>
      <p:ext uri="{BB962C8B-B14F-4D97-AF65-F5344CB8AC3E}">
        <p14:creationId xmlns:p14="http://schemas.microsoft.com/office/powerpoint/2010/main" val="317615174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16387" name="Slide Number Placeholder 3"/>
          <p:cNvSpPr>
            <a:spLocks noGrp="1"/>
          </p:cNvSpPr>
          <p:nvPr>
            <p:ph type="sldNum" sz="quarter" idx="5"/>
          </p:nvPr>
        </p:nvSpPr>
        <p:spPr bwMode="auto">
          <a:noFill/>
          <a:ln>
            <a:miter lim="800000"/>
            <a:headEnd/>
            <a:tailEnd/>
          </a:ln>
        </p:spPr>
        <p:txBody>
          <a:bodyPr/>
          <a:lstStyle/>
          <a:p>
            <a:fld id="{4A1F99D5-5232-4878-A30B-3C22F03FA3CC}" type="slidenum">
              <a:rPr lang="en-US" altLang="en-US" smtClean="0"/>
              <a:pPr/>
              <a:t>1</a:t>
            </a:fld>
            <a:endParaRPr lang="en-US"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34819" name="Slide Number Placeholder 3"/>
          <p:cNvSpPr>
            <a:spLocks noGrp="1"/>
          </p:cNvSpPr>
          <p:nvPr>
            <p:ph type="sldNum" sz="quarter" idx="5"/>
          </p:nvPr>
        </p:nvSpPr>
        <p:spPr bwMode="auto">
          <a:noFill/>
          <a:ln>
            <a:miter lim="800000"/>
            <a:headEnd/>
            <a:tailEnd/>
          </a:ln>
        </p:spPr>
        <p:txBody>
          <a:bodyPr/>
          <a:lstStyle/>
          <a:p>
            <a:fld id="{7D6B0240-4D84-469D-8F18-79B32EAF3178}" type="slidenum">
              <a:rPr lang="en-US" altLang="en-US" smtClean="0"/>
              <a:pPr/>
              <a:t>10</a:t>
            </a:fld>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z="1400" dirty="0" smtClean="0">
              <a:ea typeface="ＭＳ Ｐゴシック" pitchFamily="34" charset="-128"/>
            </a:endParaRPr>
          </a:p>
        </p:txBody>
      </p:sp>
      <p:sp>
        <p:nvSpPr>
          <p:cNvPr id="36867" name="Slide Number Placeholder 3"/>
          <p:cNvSpPr>
            <a:spLocks noGrp="1"/>
          </p:cNvSpPr>
          <p:nvPr>
            <p:ph type="sldNum" sz="quarter" idx="5"/>
          </p:nvPr>
        </p:nvSpPr>
        <p:spPr bwMode="auto">
          <a:noFill/>
          <a:ln>
            <a:miter lim="800000"/>
            <a:headEnd/>
            <a:tailEnd/>
          </a:ln>
        </p:spPr>
        <p:txBody>
          <a:bodyPr/>
          <a:lstStyle/>
          <a:p>
            <a:fld id="{673B94A4-3006-4778-9F80-3DDEA53F1379}" type="slidenum">
              <a:rPr lang="en-US" altLang="en-US" smtClean="0"/>
              <a:pPr/>
              <a:t>11</a:t>
            </a:fld>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38915" name="Slide Number Placeholder 3"/>
          <p:cNvSpPr>
            <a:spLocks noGrp="1"/>
          </p:cNvSpPr>
          <p:nvPr>
            <p:ph type="sldNum" sz="quarter" idx="5"/>
          </p:nvPr>
        </p:nvSpPr>
        <p:spPr bwMode="auto">
          <a:noFill/>
          <a:ln>
            <a:miter lim="800000"/>
            <a:headEnd/>
            <a:tailEnd/>
          </a:ln>
        </p:spPr>
        <p:txBody>
          <a:bodyPr/>
          <a:lstStyle/>
          <a:p>
            <a:fld id="{5D63A2ED-7B32-47FA-AB7F-43EA6AB1BBC7}" type="slidenum">
              <a:rPr lang="en-US" altLang="en-US" smtClean="0"/>
              <a:pPr/>
              <a:t>12</a:t>
            </a:fld>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40963" name="Slide Number Placeholder 3"/>
          <p:cNvSpPr>
            <a:spLocks noGrp="1"/>
          </p:cNvSpPr>
          <p:nvPr>
            <p:ph type="sldNum" sz="quarter" idx="5"/>
          </p:nvPr>
        </p:nvSpPr>
        <p:spPr bwMode="auto">
          <a:noFill/>
          <a:ln>
            <a:miter lim="800000"/>
            <a:headEnd/>
            <a:tailEnd/>
          </a:ln>
        </p:spPr>
        <p:txBody>
          <a:bodyPr/>
          <a:lstStyle/>
          <a:p>
            <a:fld id="{D7D6B8D3-FA72-4F16-8E37-BD6C3260EA0B}" type="slidenum">
              <a:rPr lang="en-US" altLang="en-US" smtClean="0"/>
              <a:pPr/>
              <a:t>13</a:t>
            </a:fld>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43011" name="Slide Number Placeholder 3"/>
          <p:cNvSpPr>
            <a:spLocks noGrp="1"/>
          </p:cNvSpPr>
          <p:nvPr>
            <p:ph type="sldNum" sz="quarter" idx="5"/>
          </p:nvPr>
        </p:nvSpPr>
        <p:spPr bwMode="auto">
          <a:noFill/>
          <a:ln>
            <a:miter lim="800000"/>
            <a:headEnd/>
            <a:tailEnd/>
          </a:ln>
        </p:spPr>
        <p:txBody>
          <a:bodyPr/>
          <a:lstStyle/>
          <a:p>
            <a:fld id="{6E0769A0-00E9-49C6-BE51-1B84180F336D}" type="slidenum">
              <a:rPr lang="en-US" altLang="en-US" smtClean="0"/>
              <a:pPr/>
              <a:t>14</a:t>
            </a:fld>
            <a:endParaRPr lang="en-US"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80000"/>
              </a:lnSpc>
            </a:pPr>
            <a:endParaRPr lang="en-US" altLang="en-US" sz="1100" dirty="0" smtClean="0">
              <a:ea typeface="ＭＳ Ｐゴシック" pitchFamily="34" charset="-128"/>
            </a:endParaRPr>
          </a:p>
        </p:txBody>
      </p:sp>
      <p:sp>
        <p:nvSpPr>
          <p:cNvPr id="45059" name="Slide Number Placeholder 3"/>
          <p:cNvSpPr>
            <a:spLocks noGrp="1"/>
          </p:cNvSpPr>
          <p:nvPr>
            <p:ph type="sldNum" sz="quarter" idx="5"/>
          </p:nvPr>
        </p:nvSpPr>
        <p:spPr bwMode="auto">
          <a:noFill/>
          <a:ln>
            <a:miter lim="800000"/>
            <a:headEnd/>
            <a:tailEnd/>
          </a:ln>
        </p:spPr>
        <p:txBody>
          <a:bodyPr/>
          <a:lstStyle/>
          <a:p>
            <a:fld id="{A9ACC590-5809-4720-BF51-7F12E6DF7C8D}" type="slidenum">
              <a:rPr lang="en-US" altLang="en-US" smtClean="0"/>
              <a:pPr/>
              <a:t>15</a:t>
            </a:fld>
            <a:endParaRPr lang="en-US"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47107" name="Slide Number Placeholder 3"/>
          <p:cNvSpPr>
            <a:spLocks noGrp="1"/>
          </p:cNvSpPr>
          <p:nvPr>
            <p:ph type="sldNum" sz="quarter" idx="5"/>
          </p:nvPr>
        </p:nvSpPr>
        <p:spPr bwMode="auto">
          <a:noFill/>
          <a:ln>
            <a:miter lim="800000"/>
            <a:headEnd/>
            <a:tailEnd/>
          </a:ln>
        </p:spPr>
        <p:txBody>
          <a:bodyPr/>
          <a:lstStyle/>
          <a:p>
            <a:fld id="{D88002C8-B78F-43D0-B5D9-2FE6F84AAA5F}" type="slidenum">
              <a:rPr lang="en-US" altLang="en-US" smtClean="0"/>
              <a:pPr/>
              <a:t>16</a:t>
            </a:fld>
            <a:endParaRPr lang="en-US"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49155" name="Slide Number Placeholder 3"/>
          <p:cNvSpPr>
            <a:spLocks noGrp="1"/>
          </p:cNvSpPr>
          <p:nvPr>
            <p:ph type="sldNum" sz="quarter" idx="5"/>
          </p:nvPr>
        </p:nvSpPr>
        <p:spPr bwMode="auto">
          <a:noFill/>
          <a:ln>
            <a:miter lim="800000"/>
            <a:headEnd/>
            <a:tailEnd/>
          </a:ln>
        </p:spPr>
        <p:txBody>
          <a:bodyPr/>
          <a:lstStyle/>
          <a:p>
            <a:fld id="{D8910434-1154-4FDD-8B0D-B184A095250D}" type="slidenum">
              <a:rPr lang="en-US" altLang="en-US" smtClean="0"/>
              <a:pPr/>
              <a:t>17</a:t>
            </a:fld>
            <a:endParaRPr lang="en-US"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51203" name="Slide Number Placeholder 3"/>
          <p:cNvSpPr>
            <a:spLocks noGrp="1"/>
          </p:cNvSpPr>
          <p:nvPr>
            <p:ph type="sldNum" sz="quarter" idx="5"/>
          </p:nvPr>
        </p:nvSpPr>
        <p:spPr bwMode="auto">
          <a:noFill/>
          <a:ln>
            <a:miter lim="800000"/>
            <a:headEnd/>
            <a:tailEnd/>
          </a:ln>
        </p:spPr>
        <p:txBody>
          <a:bodyPr/>
          <a:lstStyle/>
          <a:p>
            <a:fld id="{BA7E18DA-16E5-4154-B3E1-93A3BF0F5C26}" type="slidenum">
              <a:rPr lang="en-US" altLang="en-US" smtClean="0"/>
              <a:pPr/>
              <a:t>18</a:t>
            </a:fld>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bwMode="auto"/>
        <p:txBody>
          <a:bodyPr wrap="square" numCol="1" anchor="t" anchorCtr="0" compatLnSpc="1">
            <a:prstTxWarp prst="textNoShape">
              <a:avLst/>
            </a:prstTxWarp>
            <a:normAutofit fontScale="92500" lnSpcReduction="10000"/>
          </a:bodyPr>
          <a:lstStyle/>
          <a:p>
            <a:pPr>
              <a:lnSpc>
                <a:spcPct val="80000"/>
              </a:lnSpc>
              <a:defRPr/>
            </a:pPr>
            <a:endParaRPr lang="en-US" altLang="ja-JP" sz="1400" dirty="0" smtClean="0">
              <a:ea typeface="ＭＳ Ｐゴシック" pitchFamily="34" charset="-128"/>
            </a:endParaRPr>
          </a:p>
        </p:txBody>
      </p:sp>
      <p:sp>
        <p:nvSpPr>
          <p:cNvPr id="53251" name="Slide Number Placeholder 3"/>
          <p:cNvSpPr>
            <a:spLocks noGrp="1"/>
          </p:cNvSpPr>
          <p:nvPr>
            <p:ph type="sldNum" sz="quarter" idx="5"/>
          </p:nvPr>
        </p:nvSpPr>
        <p:spPr bwMode="auto">
          <a:noFill/>
          <a:ln>
            <a:miter lim="800000"/>
            <a:headEnd/>
            <a:tailEnd/>
          </a:ln>
        </p:spPr>
        <p:txBody>
          <a:bodyPr/>
          <a:lstStyle/>
          <a:p>
            <a:fld id="{6AA32991-0C99-4A4B-8E07-AC7FC5997DE0}" type="slidenum">
              <a:rPr lang="en-US" altLang="en-US" smtClean="0"/>
              <a:pPr/>
              <a:t>19</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18435" name="Slide Number Placeholder 3"/>
          <p:cNvSpPr>
            <a:spLocks noGrp="1"/>
          </p:cNvSpPr>
          <p:nvPr>
            <p:ph type="sldNum" sz="quarter" idx="5"/>
          </p:nvPr>
        </p:nvSpPr>
        <p:spPr bwMode="auto">
          <a:noFill/>
          <a:ln>
            <a:miter lim="800000"/>
            <a:headEnd/>
            <a:tailEnd/>
          </a:ln>
        </p:spPr>
        <p:txBody>
          <a:bodyPr/>
          <a:lstStyle/>
          <a:p>
            <a:fld id="{5460845F-EB37-4980-917B-85605E25704D}" type="slidenum">
              <a:rPr lang="en-US" altLang="en-US" smtClean="0"/>
              <a:pPr/>
              <a:t>2</a:t>
            </a:fld>
            <a:endParaRPr lang="en-US"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55299" name="Slide Number Placeholder 3"/>
          <p:cNvSpPr>
            <a:spLocks noGrp="1"/>
          </p:cNvSpPr>
          <p:nvPr>
            <p:ph type="sldNum" sz="quarter" idx="5"/>
          </p:nvPr>
        </p:nvSpPr>
        <p:spPr bwMode="auto">
          <a:noFill/>
          <a:ln>
            <a:miter lim="800000"/>
            <a:headEnd/>
            <a:tailEnd/>
          </a:ln>
        </p:spPr>
        <p:txBody>
          <a:bodyPr/>
          <a:lstStyle/>
          <a:p>
            <a:fld id="{189B3C0C-7C40-4614-8FE0-1E266F7AE109}" type="slidenum">
              <a:rPr lang="en-US" altLang="en-US" smtClean="0"/>
              <a:pPr/>
              <a:t>20</a:t>
            </a:fld>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bwMode="auto"/>
        <p:txBody>
          <a:bodyPr wrap="square" numCol="1" anchor="t" anchorCtr="0" compatLnSpc="1">
            <a:prstTxWarp prst="textNoShape">
              <a:avLst/>
            </a:prstTxWarp>
            <a:normAutofit fontScale="70000" lnSpcReduction="20000"/>
          </a:bodyPr>
          <a:lstStyle/>
          <a:p>
            <a:pPr>
              <a:lnSpc>
                <a:spcPct val="80000"/>
              </a:lnSpc>
              <a:defRPr/>
            </a:pPr>
            <a:endParaRPr lang="en-US" altLang="en-US" sz="700" dirty="0" smtClean="0">
              <a:ea typeface="ＭＳ Ｐゴシック" pitchFamily="34" charset="-128"/>
            </a:endParaRPr>
          </a:p>
        </p:txBody>
      </p:sp>
      <p:sp>
        <p:nvSpPr>
          <p:cNvPr id="57347" name="Slide Number Placeholder 3"/>
          <p:cNvSpPr>
            <a:spLocks noGrp="1"/>
          </p:cNvSpPr>
          <p:nvPr>
            <p:ph type="sldNum" sz="quarter" idx="5"/>
          </p:nvPr>
        </p:nvSpPr>
        <p:spPr bwMode="auto">
          <a:noFill/>
          <a:ln>
            <a:miter lim="800000"/>
            <a:headEnd/>
            <a:tailEnd/>
          </a:ln>
        </p:spPr>
        <p:txBody>
          <a:bodyPr/>
          <a:lstStyle/>
          <a:p>
            <a:fld id="{D975B91A-2179-45BB-9A1E-3085AE54C2C7}" type="slidenum">
              <a:rPr lang="en-US" altLang="en-US" smtClean="0"/>
              <a:pPr/>
              <a:t>21</a:t>
            </a:fld>
            <a:endParaRPr lang="en-US"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59395" name="Slide Number Placeholder 3"/>
          <p:cNvSpPr>
            <a:spLocks noGrp="1"/>
          </p:cNvSpPr>
          <p:nvPr>
            <p:ph type="sldNum" sz="quarter" idx="5"/>
          </p:nvPr>
        </p:nvSpPr>
        <p:spPr bwMode="auto">
          <a:noFill/>
          <a:ln>
            <a:miter lim="800000"/>
            <a:headEnd/>
            <a:tailEnd/>
          </a:ln>
        </p:spPr>
        <p:txBody>
          <a:bodyPr/>
          <a:lstStyle/>
          <a:p>
            <a:fld id="{4BCA1BE2-D994-40F9-BD95-50094163B801}" type="slidenum">
              <a:rPr lang="en-US" altLang="en-US" smtClean="0"/>
              <a:pPr/>
              <a:t>22</a:t>
            </a:fld>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400" dirty="0" smtClean="0">
              <a:ea typeface="ＭＳ Ｐゴシック" pitchFamily="34" charset="-128"/>
            </a:endParaRPr>
          </a:p>
        </p:txBody>
      </p:sp>
      <p:sp>
        <p:nvSpPr>
          <p:cNvPr id="61443" name="Slide Number Placeholder 3"/>
          <p:cNvSpPr>
            <a:spLocks noGrp="1"/>
          </p:cNvSpPr>
          <p:nvPr>
            <p:ph type="sldNum" sz="quarter" idx="5"/>
          </p:nvPr>
        </p:nvSpPr>
        <p:spPr bwMode="auto">
          <a:noFill/>
          <a:ln>
            <a:miter lim="800000"/>
            <a:headEnd/>
            <a:tailEnd/>
          </a:ln>
        </p:spPr>
        <p:txBody>
          <a:bodyPr/>
          <a:lstStyle/>
          <a:p>
            <a:fld id="{416D459E-0286-43F5-BF13-B13135B16BD0}" type="slidenum">
              <a:rPr lang="en-US" altLang="en-US" smtClean="0"/>
              <a:pPr/>
              <a:t>23</a:t>
            </a:fld>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63491" name="Slide Number Placeholder 3"/>
          <p:cNvSpPr>
            <a:spLocks noGrp="1"/>
          </p:cNvSpPr>
          <p:nvPr>
            <p:ph type="sldNum" sz="quarter" idx="5"/>
          </p:nvPr>
        </p:nvSpPr>
        <p:spPr bwMode="auto">
          <a:noFill/>
          <a:ln>
            <a:miter lim="800000"/>
            <a:headEnd/>
            <a:tailEnd/>
          </a:ln>
        </p:spPr>
        <p:txBody>
          <a:bodyPr/>
          <a:lstStyle/>
          <a:p>
            <a:fld id="{80F6A274-C273-4CD7-A24D-6DABB24F6D7C}" type="slidenum">
              <a:rPr lang="en-US" altLang="en-US" smtClean="0"/>
              <a:pPr/>
              <a:t>24</a:t>
            </a:fld>
            <a:endParaRPr lang="en-US"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TextEdi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z="1400" dirty="0" smtClean="0">
              <a:ea typeface="ＭＳ Ｐゴシック" pitchFamily="34" charset="-128"/>
            </a:endParaRPr>
          </a:p>
        </p:txBody>
      </p:sp>
      <p:sp>
        <p:nvSpPr>
          <p:cNvPr id="65539" name="Slide Number Placeholder 3"/>
          <p:cNvSpPr>
            <a:spLocks noGrp="1"/>
          </p:cNvSpPr>
          <p:nvPr>
            <p:ph type="sldNum" sz="quarter" idx="5"/>
          </p:nvPr>
        </p:nvSpPr>
        <p:spPr bwMode="auto">
          <a:noFill/>
          <a:ln>
            <a:miter lim="800000"/>
            <a:headEnd/>
            <a:tailEnd/>
          </a:ln>
        </p:spPr>
        <p:txBody>
          <a:bodyPr/>
          <a:lstStyle/>
          <a:p>
            <a:fld id="{A752C9C0-3F6C-45B8-95AC-64CD50C8482D}" type="slidenum">
              <a:rPr lang="en-US" altLang="en-US" smtClean="0"/>
              <a:pPr/>
              <a:t>25</a:t>
            </a:fld>
            <a:endParaRPr lang="en-US"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extLst/>
        </p:spPr>
        <p:txBody>
          <a:bodyPr wrap="square" numCol="1" anchor="t" anchorCtr="0" compatLnSpc="1">
            <a:prstTxWarp prst="textNoShape">
              <a:avLst/>
            </a:prstTxWarp>
          </a:bodyPr>
          <a:lstStyle/>
          <a:p>
            <a:pPr marL="0" indent="0" eaLnBrk="1" fontAlgn="auto" hangingPunct="1">
              <a:spcAft>
                <a:spcPts val="0"/>
              </a:spcAft>
              <a:buFontTx/>
              <a:buNone/>
              <a:defRPr/>
            </a:pPr>
            <a:endParaRPr lang="en-US" altLang="en-US" sz="1400" dirty="0" smtClean="0">
              <a:ea typeface="ＭＳ Ｐゴシック" pitchFamily="34" charset="-128"/>
            </a:endParaRPr>
          </a:p>
        </p:txBody>
      </p:sp>
      <p:sp>
        <p:nvSpPr>
          <p:cNvPr id="67587" name="Slide Number Placeholder 3"/>
          <p:cNvSpPr>
            <a:spLocks noGrp="1"/>
          </p:cNvSpPr>
          <p:nvPr>
            <p:ph type="sldNum" sz="quarter" idx="5"/>
          </p:nvPr>
        </p:nvSpPr>
        <p:spPr bwMode="auto">
          <a:noFill/>
          <a:ln>
            <a:miter lim="800000"/>
            <a:headEnd/>
            <a:tailEnd/>
          </a:ln>
        </p:spPr>
        <p:txBody>
          <a:bodyPr/>
          <a:lstStyle/>
          <a:p>
            <a:fld id="{278CDE5F-BFAB-4C30-883B-29B3F4842EA9}" type="slidenum">
              <a:rPr lang="en-US" altLang="en-US" smtClean="0"/>
              <a:pPr/>
              <a:t>26</a:t>
            </a:fld>
            <a:endParaRPr lang="en-US"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TextEdit="1"/>
          </p:cNvSpPr>
          <p:nvPr>
            <p:ph type="sldImg"/>
          </p:nvPr>
        </p:nvSpPr>
        <p:spPr bwMode="auto">
          <a:noFill/>
          <a:ln>
            <a:solidFill>
              <a:srgbClr val="000000"/>
            </a:solidFill>
            <a:miter lim="800000"/>
            <a:headEnd/>
            <a:tailEnd/>
          </a:ln>
        </p:spPr>
      </p:sp>
      <p:sp>
        <p:nvSpPr>
          <p:cNvPr id="69634" name="Rectangle 3"/>
          <p:cNvSpPr>
            <a:spLocks noGrp="1"/>
          </p:cNvSpPr>
          <p:nvPr>
            <p:ph type="body" idx="1"/>
          </p:nvPr>
        </p:nvSpPr>
        <p:spPr bwMode="auto">
          <a:noFill/>
        </p:spPr>
        <p:txBody>
          <a:bodyPr wrap="square" numCol="1" anchor="t" anchorCtr="0" compatLnSpc="1">
            <a:prstTxWarp prst="textNoShape">
              <a:avLst/>
            </a:prstTxWarp>
          </a:bodyPr>
          <a:lstStyle/>
          <a:p>
            <a:endParaRPr lang="en-US" altLang="en-US" sz="1400" dirty="0" smtClean="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noTextEdi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ea typeface="ＭＳ Ｐゴシック" pitchFamily="34" charset="-128"/>
            </a:endParaRPr>
          </a:p>
        </p:txBody>
      </p:sp>
      <p:sp>
        <p:nvSpPr>
          <p:cNvPr id="71683" name="Slide Number Placeholder 3"/>
          <p:cNvSpPr>
            <a:spLocks noGrp="1"/>
          </p:cNvSpPr>
          <p:nvPr>
            <p:ph type="sldNum" sz="quarter" idx="5"/>
          </p:nvPr>
        </p:nvSpPr>
        <p:spPr bwMode="auto">
          <a:noFill/>
          <a:ln>
            <a:miter lim="800000"/>
            <a:headEnd/>
            <a:tailEnd/>
          </a:ln>
        </p:spPr>
        <p:txBody>
          <a:bodyPr/>
          <a:lstStyle/>
          <a:p>
            <a:fld id="{CCDBA6BA-C688-469B-A27B-92D8F1B34C15}" type="slidenum">
              <a:rPr lang="en-US" altLang="en-US" smtClean="0"/>
              <a:pPr/>
              <a:t>28</a:t>
            </a:fld>
            <a:endParaRPr lang="en-US"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400" dirty="0" smtClean="0">
              <a:ea typeface="ＭＳ Ｐゴシック" pitchFamily="34" charset="-128"/>
            </a:endParaRPr>
          </a:p>
        </p:txBody>
      </p:sp>
      <p:sp>
        <p:nvSpPr>
          <p:cNvPr id="73731" name="Slide Number Placeholder 3"/>
          <p:cNvSpPr>
            <a:spLocks noGrp="1"/>
          </p:cNvSpPr>
          <p:nvPr>
            <p:ph type="sldNum" sz="quarter" idx="5"/>
          </p:nvPr>
        </p:nvSpPr>
        <p:spPr bwMode="auto">
          <a:noFill/>
          <a:ln>
            <a:miter lim="800000"/>
            <a:headEnd/>
            <a:tailEnd/>
          </a:ln>
        </p:spPr>
        <p:txBody>
          <a:bodyPr/>
          <a:lstStyle/>
          <a:p>
            <a:fld id="{5C9C98BF-5049-48F4-9B24-41D53C9F32B3}" type="slidenum">
              <a:rPr lang="en-US" altLang="en-US" smtClean="0"/>
              <a:pPr/>
              <a:t>29</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400" dirty="0" smtClean="0">
              <a:ea typeface="ＭＳ Ｐゴシック" pitchFamily="34" charset="-128"/>
            </a:endParaRPr>
          </a:p>
        </p:txBody>
      </p:sp>
      <p:sp>
        <p:nvSpPr>
          <p:cNvPr id="20483" name="Slide Number Placeholder 3"/>
          <p:cNvSpPr>
            <a:spLocks noGrp="1"/>
          </p:cNvSpPr>
          <p:nvPr>
            <p:ph type="sldNum" sz="quarter" idx="5"/>
          </p:nvPr>
        </p:nvSpPr>
        <p:spPr bwMode="auto">
          <a:noFill/>
          <a:ln>
            <a:miter lim="800000"/>
            <a:headEnd/>
            <a:tailEnd/>
          </a:ln>
        </p:spPr>
        <p:txBody>
          <a:bodyPr/>
          <a:lstStyle/>
          <a:p>
            <a:fld id="{35D7A730-B613-403D-B22A-3575AC2AD12A}"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400" dirty="0" smtClean="0">
                <a:ea typeface="ＭＳ Ｐゴシック" pitchFamily="34" charset="-128"/>
              </a:rPr>
              <a:t>. </a:t>
            </a:r>
          </a:p>
          <a:p>
            <a:endParaRPr lang="en-US" sz="1400" dirty="0" smtClean="0">
              <a:ea typeface="ＭＳ Ｐゴシック" pitchFamily="34" charset="-128"/>
            </a:endParaRPr>
          </a:p>
        </p:txBody>
      </p:sp>
      <p:sp>
        <p:nvSpPr>
          <p:cNvPr id="75779" name="Slide Number Placeholder 3"/>
          <p:cNvSpPr>
            <a:spLocks noGrp="1"/>
          </p:cNvSpPr>
          <p:nvPr>
            <p:ph type="sldNum" sz="quarter" idx="5"/>
          </p:nvPr>
        </p:nvSpPr>
        <p:spPr bwMode="auto">
          <a:noFill/>
          <a:ln>
            <a:miter lim="800000"/>
            <a:headEnd/>
            <a:tailEnd/>
          </a:ln>
        </p:spPr>
        <p:txBody>
          <a:bodyPr/>
          <a:lstStyle/>
          <a:p>
            <a:fld id="{BF4F254C-A8DC-43C8-9430-45A638D553CE}" type="slidenum">
              <a:rPr lang="en-US" altLang="en-US" smtClean="0"/>
              <a:pPr/>
              <a:t>30</a:t>
            </a:fld>
            <a:endParaRPr lang="en-US"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ea typeface="ＭＳ Ｐゴシック" pitchFamily="34" charset="-128"/>
            </a:endParaRPr>
          </a:p>
        </p:txBody>
      </p:sp>
      <p:sp>
        <p:nvSpPr>
          <p:cNvPr id="77827" name="Slide Number Placeholder 3"/>
          <p:cNvSpPr>
            <a:spLocks noGrp="1"/>
          </p:cNvSpPr>
          <p:nvPr>
            <p:ph type="sldNum" sz="quarter" idx="5"/>
          </p:nvPr>
        </p:nvSpPr>
        <p:spPr bwMode="auto">
          <a:noFill/>
          <a:ln>
            <a:miter lim="800000"/>
            <a:headEnd/>
            <a:tailEnd/>
          </a:ln>
        </p:spPr>
        <p:txBody>
          <a:bodyPr/>
          <a:lstStyle/>
          <a:p>
            <a:fld id="{A1CF784D-7319-430E-B839-2FAB682156CB}" type="slidenum">
              <a:rPr lang="en-US" altLang="en-US" smtClean="0"/>
              <a:pPr/>
              <a:t>31</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ea typeface="ＭＳ Ｐゴシック" pitchFamily="34" charset="-128"/>
            </a:endParaRPr>
          </a:p>
        </p:txBody>
      </p:sp>
      <p:sp>
        <p:nvSpPr>
          <p:cNvPr id="22531" name="Slide Number Placeholder 3"/>
          <p:cNvSpPr>
            <a:spLocks noGrp="1"/>
          </p:cNvSpPr>
          <p:nvPr>
            <p:ph type="sldNum" sz="quarter" idx="5"/>
          </p:nvPr>
        </p:nvSpPr>
        <p:spPr bwMode="auto">
          <a:noFill/>
          <a:ln>
            <a:miter lim="800000"/>
            <a:headEnd/>
            <a:tailEnd/>
          </a:ln>
        </p:spPr>
        <p:txBody>
          <a:bodyPr/>
          <a:lstStyle/>
          <a:p>
            <a:fld id="{C8D794DA-CC7A-4A60-9CED-4171ABBF1B97}" type="slidenum">
              <a:rPr lang="en-US" altLang="en-US" smtClean="0"/>
              <a:pPr/>
              <a:t>4</a:t>
            </a:fld>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z="1400" dirty="0" smtClean="0">
              <a:ea typeface="ＭＳ Ｐゴシック" pitchFamily="34" charset="-128"/>
            </a:endParaRPr>
          </a:p>
        </p:txBody>
      </p:sp>
      <p:sp>
        <p:nvSpPr>
          <p:cNvPr id="24579" name="Slide Number Placeholder 3"/>
          <p:cNvSpPr>
            <a:spLocks noGrp="1"/>
          </p:cNvSpPr>
          <p:nvPr>
            <p:ph type="sldNum" sz="quarter" idx="5"/>
          </p:nvPr>
        </p:nvSpPr>
        <p:spPr bwMode="auto">
          <a:noFill/>
          <a:ln>
            <a:miter lim="800000"/>
            <a:headEnd/>
            <a:tailEnd/>
          </a:ln>
        </p:spPr>
        <p:txBody>
          <a:bodyPr/>
          <a:lstStyle/>
          <a:p>
            <a:fld id="{49D91916-095E-4594-8C41-99EED1867AFF}" type="slidenum">
              <a:rPr lang="en-US" altLang="en-US" smtClean="0"/>
              <a:pPr/>
              <a:t>5</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extLst/>
        </p:spPr>
        <p:txBody>
          <a:bodyPr wrap="square" numCol="1" anchor="t" anchorCtr="0" compatLnSpc="1">
            <a:prstTxWarp prst="textNoShape">
              <a:avLst/>
            </a:prstTxWarp>
          </a:bodyPr>
          <a:lstStyle/>
          <a:p>
            <a:pPr>
              <a:defRPr/>
            </a:pPr>
            <a:endParaRPr lang="en-US" altLang="en-US" sz="1400" dirty="0" smtClean="0">
              <a:ea typeface="ＭＳ Ｐゴシック" pitchFamily="34" charset="-128"/>
            </a:endParaRPr>
          </a:p>
        </p:txBody>
      </p:sp>
      <p:sp>
        <p:nvSpPr>
          <p:cNvPr id="26627" name="Slide Number Placeholder 3"/>
          <p:cNvSpPr>
            <a:spLocks noGrp="1"/>
          </p:cNvSpPr>
          <p:nvPr>
            <p:ph type="sldNum" sz="quarter" idx="5"/>
          </p:nvPr>
        </p:nvSpPr>
        <p:spPr bwMode="auto">
          <a:noFill/>
          <a:ln>
            <a:miter lim="800000"/>
            <a:headEnd/>
            <a:tailEnd/>
          </a:ln>
        </p:spPr>
        <p:txBody>
          <a:bodyPr/>
          <a:lstStyle/>
          <a:p>
            <a:fld id="{F2A8B7C7-B8FB-4D90-9C85-05AC821884B0}" type="slidenum">
              <a:rPr lang="en-US" altLang="en-US" smtClean="0"/>
              <a:pPr/>
              <a:t>6</a:t>
            </a:fld>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z="1400" dirty="0" smtClean="0">
              <a:ea typeface="ＭＳ Ｐゴシック" pitchFamily="34" charset="-128"/>
            </a:endParaRPr>
          </a:p>
        </p:txBody>
      </p:sp>
      <p:sp>
        <p:nvSpPr>
          <p:cNvPr id="28675" name="Slide Number Placeholder 3"/>
          <p:cNvSpPr>
            <a:spLocks noGrp="1"/>
          </p:cNvSpPr>
          <p:nvPr>
            <p:ph type="sldNum" sz="quarter" idx="5"/>
          </p:nvPr>
        </p:nvSpPr>
        <p:spPr bwMode="auto">
          <a:noFill/>
          <a:ln>
            <a:miter lim="800000"/>
            <a:headEnd/>
            <a:tailEnd/>
          </a:ln>
        </p:spPr>
        <p:txBody>
          <a:bodyPr/>
          <a:lstStyle/>
          <a:p>
            <a:fld id="{5D833588-5E46-462E-8545-CDEA9C56BE87}" type="slidenum">
              <a:rPr lang="en-US" altLang="en-US" smtClean="0"/>
              <a:pPr/>
              <a:t>7</a:t>
            </a:fld>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30723" name="Slide Number Placeholder 3"/>
          <p:cNvSpPr>
            <a:spLocks noGrp="1"/>
          </p:cNvSpPr>
          <p:nvPr>
            <p:ph type="sldNum" sz="quarter" idx="5"/>
          </p:nvPr>
        </p:nvSpPr>
        <p:spPr bwMode="auto">
          <a:noFill/>
          <a:ln>
            <a:miter lim="800000"/>
            <a:headEnd/>
            <a:tailEnd/>
          </a:ln>
        </p:spPr>
        <p:txBody>
          <a:bodyPr/>
          <a:lstStyle/>
          <a:p>
            <a:fld id="{7AFC00F0-F1FD-4536-9E97-8395675B13C1}" type="slidenum">
              <a:rPr lang="en-US" altLang="en-US" smtClean="0"/>
              <a:pPr/>
              <a:t>8</a:t>
            </a:fld>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ea typeface="ＭＳ Ｐゴシック" pitchFamily="34" charset="-128"/>
            </a:endParaRPr>
          </a:p>
        </p:txBody>
      </p:sp>
      <p:sp>
        <p:nvSpPr>
          <p:cNvPr id="32771" name="Slide Number Placeholder 3"/>
          <p:cNvSpPr>
            <a:spLocks noGrp="1"/>
          </p:cNvSpPr>
          <p:nvPr>
            <p:ph type="sldNum" sz="quarter" idx="5"/>
          </p:nvPr>
        </p:nvSpPr>
        <p:spPr bwMode="auto">
          <a:noFill/>
          <a:ln>
            <a:miter lim="800000"/>
            <a:headEnd/>
            <a:tailEnd/>
          </a:ln>
        </p:spPr>
        <p:txBody>
          <a:bodyPr/>
          <a:lstStyle/>
          <a:p>
            <a:fld id="{81BB740A-45B7-4CE1-8C1D-D1691182AA56}" type="slidenum">
              <a:rPr lang="en-US" altLang="en-US" smtClean="0"/>
              <a:pPr/>
              <a:t>9</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ＭＳ Ｐゴシック" charset="0"/>
                <a:cs typeface="ＭＳ Ｐゴシック" charset="0"/>
              </a:endParaRPr>
            </a:p>
          </p:txBody>
        </p:sp>
        <p:sp>
          <p:nvSpPr>
            <p:cNvPr id="7" name="Freeform 18"/>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p:spPr>
          <p:txBody>
            <a:bodyPr/>
            <a:lstStyle/>
            <a:p>
              <a:pPr>
                <a:defRPr/>
              </a:pPr>
              <a:endParaRPr lang="en-US">
                <a:latin typeface="Arial" pitchFamily="34" charset="0"/>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lstStyle>
          <a:p>
            <a:pPr>
              <a:defRPr/>
            </a:pPr>
            <a:fld id="{241CEEDF-ACAC-4C1A-A568-C06EFD97C677}" type="datetime1">
              <a:rPr lang="en-US" altLang="en-US"/>
              <a:pPr>
                <a:defRPr/>
              </a:pPr>
              <a:t>10/22/2014</a:t>
            </a:fld>
            <a:endParaRPr lang="en-US" alt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lstStyle>
          <a:p>
            <a:pPr>
              <a:defRPr/>
            </a:pPr>
            <a:fld id="{0A833EA3-9E3F-4B1F-80C5-08730C6171FF}"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47615E9-F54B-4C51-9E37-D31371C55852}" type="datetime1">
              <a:rPr lang="en-US" altLang="en-US"/>
              <a:pPr>
                <a:defRPr/>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90FB9EC-BC8E-4F3E-99F3-6B1775E319C8}"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8CEC8EB-AD34-4168-8F70-B0B0CE3E39F6}" type="datetime1">
              <a:rPr lang="en-US" altLang="en-US"/>
              <a:pPr>
                <a:defRPr/>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69F383A6-7B70-4CD5-935F-418BCF5BA67F}"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F03CE619-1254-4BDC-9EA2-7B89CE4FA79D}" type="datetime1">
              <a:rPr lang="en-US" altLang="en-US"/>
              <a:pPr>
                <a:defRPr/>
              </a:pPr>
              <a:t>10/22/2014</a:t>
            </a:fld>
            <a:endParaRPr lang="en-US" alt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E1718E4-0632-41C3-822A-C4DAD5EB5516}"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a:spLocks noChangeArrowheads="1"/>
          </p:cNvSpPr>
          <p:nvPr/>
        </p:nvSpPr>
        <p:spPr bwMode="auto">
          <a:xfrm>
            <a:off x="3636963" y="3005138"/>
            <a:ext cx="182562"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cs typeface="+mn-cs"/>
            </a:endParaRPr>
          </a:p>
        </p:txBody>
      </p:sp>
      <p:sp>
        <p:nvSpPr>
          <p:cNvPr id="5" name="Chevron 4"/>
          <p:cNvSpPr>
            <a:spLocks noChangeArrowheads="1"/>
          </p:cNvSpPr>
          <p:nvPr/>
        </p:nvSpPr>
        <p:spPr bwMode="auto">
          <a:xfrm>
            <a:off x="3449638" y="3005138"/>
            <a:ext cx="184150"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cs typeface="+mn-cs"/>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B8364777-55B9-460C-BCA0-03758BC1D55D}" type="datetime1">
              <a:rPr lang="en-US" altLang="en-US"/>
              <a:pPr>
                <a:defRPr/>
              </a:pPr>
              <a:t>10/22/2014</a:t>
            </a:fld>
            <a:endParaRPr lang="en-US" alt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C6626BBF-81E7-4439-A832-7EA62DE23A6C}"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lstStyle>
          <a:p>
            <a:pPr>
              <a:defRPr/>
            </a:pPr>
            <a:fld id="{64341D14-F289-4BD6-B516-4A28D53B0084}" type="datetime1">
              <a:rPr lang="en-US" altLang="en-US"/>
              <a:pPr>
                <a:defRPr/>
              </a:pPr>
              <a:t>10/22/2014</a:t>
            </a:fld>
            <a:endParaRPr lang="en-US" alt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B68C73B-A758-4532-8890-A802301AD92A}"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E36169B2-8217-423A-80EF-36D7439ED0B4}" type="datetime1">
              <a:rPr lang="en-US" altLang="en-US"/>
              <a:pPr>
                <a:defRPr/>
              </a:pPr>
              <a:t>10/22/2014</a:t>
            </a:fld>
            <a:endParaRPr lang="en-US" alt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94C36122-EEDC-4DFB-A946-CF4693154951}" type="slidenum">
              <a:rPr lang="en-US" altLang="en-US"/>
              <a:pPr>
                <a:defRPr/>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C4BAA81A-F34C-424F-B45E-0F4D22E129CF}" type="datetime1">
              <a:rPr lang="en-US" altLang="en-US"/>
              <a:pPr>
                <a:defRPr/>
              </a:pPr>
              <a:t>10/22/2014</a:t>
            </a:fld>
            <a:endParaRPr lang="en-US" alt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58A6140E-0E20-48B6-A3AD-99FBBCEC29D1}"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C4602304-F889-4973-A7DB-896AD158054B}" type="datetime1">
              <a:rPr lang="en-US" altLang="en-US"/>
              <a:pPr>
                <a:defRPr/>
              </a:pPr>
              <a:t>10/22/2014</a:t>
            </a:fld>
            <a:endParaRPr lang="en-US" alt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13197AEE-2CEC-456E-BF70-3B619E49804B}"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A78CBBEA-96C7-4892-BDE4-F2ECB08129B1}" type="datetime1">
              <a:rPr lang="en-US" altLang="en-US"/>
              <a:pPr>
                <a:defRPr/>
              </a:pPr>
              <a:t>10/22/2014</a:t>
            </a:fld>
            <a:endParaRPr lang="en-US" alt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4CD340D-F8FD-4A75-8094-0BAA345814BB}" type="slidenum">
              <a:rPr lang="en-US" altLang="en-US"/>
              <a:pPr>
                <a:defRPr/>
              </a:pPr>
              <a:t>‹#›</a:t>
            </a:fld>
            <a:endParaRPr lang="en-US"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ＭＳ Ｐゴシック" charset="0"/>
              <a:cs typeface="ＭＳ Ｐゴシック"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p:spPr>
        <p:txBody>
          <a:bodyPr/>
          <a:lstStyle/>
          <a:p>
            <a:pPr>
              <a:defRPr/>
            </a:pPr>
            <a:endParaRPr lang="en-US">
              <a:latin typeface="Arial" pitchFamily="34" charset="0"/>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a:spLocks noChangeArrowheads="1"/>
          </p:cNvSpPr>
          <p:nvPr/>
        </p:nvSpPr>
        <p:spPr bwMode="auto">
          <a:xfrm>
            <a:off x="8664575" y="4987925"/>
            <a:ext cx="182563"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cs typeface="+mn-cs"/>
            </a:endParaRPr>
          </a:p>
        </p:txBody>
      </p:sp>
      <p:sp>
        <p:nvSpPr>
          <p:cNvPr id="10" name="Chevron 9"/>
          <p:cNvSpPr>
            <a:spLocks noChangeArrowheads="1"/>
          </p:cNvSpPr>
          <p:nvPr/>
        </p:nvSpPr>
        <p:spPr bwMode="auto">
          <a:xfrm>
            <a:off x="8477250" y="4987925"/>
            <a:ext cx="182563" cy="228600"/>
          </a:xfrm>
          <a:prstGeom prst="chevron">
            <a:avLst>
              <a:gd name="adj" fmla="val 50000"/>
            </a:avLst>
          </a:prstGeom>
          <a:gradFill rotWithShape="1">
            <a:gsLst>
              <a:gs pos="0">
                <a:srgbClr val="7171FF"/>
              </a:gs>
              <a:gs pos="28000">
                <a:srgbClr val="3A3AFF"/>
              </a:gs>
              <a:gs pos="100000">
                <a:srgbClr val="0000E5"/>
              </a:gs>
            </a:gsLst>
            <a:lin ang="5400000"/>
          </a:gradFill>
          <a:ln w="3175" cap="rnd">
            <a:solidFill>
              <a:srgbClr val="0000BC"/>
            </a:solidFill>
            <a:miter lim="800000"/>
            <a:headEnd/>
            <a:tailEnd/>
          </a:ln>
          <a:effectLst>
            <a:outerShdw blurRad="50800" dist="25400" dir="5400000" rotWithShape="0">
              <a:srgbClr val="808080">
                <a:alpha val="45999"/>
              </a:srgbClr>
            </a:outerShdw>
          </a:effectLst>
        </p:spPr>
        <p:txBody>
          <a:bodyPr anchor="ctr"/>
          <a:lstStyle>
            <a:extLst/>
          </a:lstStyle>
          <a:p>
            <a:pPr>
              <a:defRPr/>
            </a:pPr>
            <a:endParaRPr lang="en-US">
              <a:solidFill>
                <a:schemeClr val="lt1"/>
              </a:solidFill>
              <a:latin typeface="+mn-lt"/>
              <a:ea typeface="+mn-ea"/>
              <a:cs typeface="+mn-cs"/>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Drag picture to placeholder or click icon to add</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lvl1pPr>
          </a:lstStyle>
          <a:p>
            <a:pPr>
              <a:defRPr/>
            </a:pPr>
            <a:fld id="{FE2FA891-6916-4D09-A930-71FFF4A44C55}" type="datetime1">
              <a:rPr lang="en-US" altLang="en-US"/>
              <a:pPr>
                <a:defRPr/>
              </a:pPr>
              <a:t>10/22/2014</a:t>
            </a:fld>
            <a:endParaRPr lang="en-US" alt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lvl1pPr>
          </a:lstStyle>
          <a:p>
            <a:pPr>
              <a:defRPr/>
            </a:pPr>
            <a:fld id="{D2B0E2D8-9B95-4878-AEEF-25D0D6199F96}" type="slidenum">
              <a:rPr lang="en-US" altLang="en-US"/>
              <a:pPr>
                <a:defRPr/>
              </a:pPr>
              <a:t>‹#›</a:t>
            </a:fld>
            <a:endParaRPr lang="en-US"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ＭＳ Ｐゴシック" charset="0"/>
              <a:cs typeface="ＭＳ Ｐゴシック"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p:spPr>
        <p:txBody>
          <a:bodyPr/>
          <a:lstStyle/>
          <a:p>
            <a:pPr>
              <a:defRPr/>
            </a:pPr>
            <a:endParaRPr lang="en-US">
              <a:latin typeface="Arial" pitchFamily="34" charset="0"/>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wrap="square" lIns="91440" tIns="45720" rIns="91440" bIns="45720" numCol="1" anchor="b" anchorCtr="0" compatLnSpc="1">
            <a:prstTxWarp prst="textNoShape">
              <a:avLst/>
            </a:prstTxWarp>
          </a:bodyPr>
          <a:lstStyle>
            <a:lvl1pPr>
              <a:defRPr sz="1000">
                <a:latin typeface="Arial" pitchFamily="34" charset="0"/>
                <a:cs typeface="+mn-cs"/>
              </a:defRPr>
            </a:lvl1pPr>
          </a:lstStyle>
          <a:p>
            <a:pPr>
              <a:defRPr/>
            </a:pPr>
            <a:fld id="{2FB29223-2BF4-4659-859D-F20822345588}" type="datetime1">
              <a:rPr lang="en-US" altLang="en-US"/>
              <a:pPr>
                <a:defRPr/>
              </a:pPr>
              <a:t>10/22/2014</a:t>
            </a:fld>
            <a:endParaRPr lang="en-US" alt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charset="0"/>
                <a:ea typeface="ＭＳ Ｐゴシック" charset="0"/>
                <a:cs typeface="ＭＳ Ｐゴシック"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a:defRPr sz="1000">
                <a:latin typeface="Arial" pitchFamily="34" charset="0"/>
                <a:cs typeface="+mn-cs"/>
              </a:defRPr>
            </a:lvl1pPr>
          </a:lstStyle>
          <a:p>
            <a:pPr>
              <a:defRPr/>
            </a:pPr>
            <a:fld id="{9E27461B-9575-4CF3-93F0-44EB8317918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24" r:id="rId1"/>
    <p:sldLayoutId id="2147483923" r:id="rId2"/>
    <p:sldLayoutId id="2147483925" r:id="rId3"/>
    <p:sldLayoutId id="2147483926" r:id="rId4"/>
    <p:sldLayoutId id="2147483927" r:id="rId5"/>
    <p:sldLayoutId id="2147483928" r:id="rId6"/>
    <p:sldLayoutId id="2147483922" r:id="rId7"/>
    <p:sldLayoutId id="2147483929" r:id="rId8"/>
    <p:sldLayoutId id="2147483930" r:id="rId9"/>
    <p:sldLayoutId id="2147483921" r:id="rId10"/>
    <p:sldLayoutId id="2147483920" r:id="rId11"/>
  </p:sldLayoutIdLst>
  <p:hf hdr="0" ftr="0" dt="0"/>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ＭＳ Ｐゴシック" charset="0"/>
          <a:cs typeface="ＭＳ Ｐゴシック" charset="0"/>
        </a:defRPr>
      </a:lvl1pPr>
      <a:lvl2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2pPr>
      <a:lvl3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3pPr>
      <a:lvl4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4pPr>
      <a:lvl5pPr algn="l" rtl="0" eaLnBrk="0" fontAlgn="base" hangingPunct="0">
        <a:spcBef>
          <a:spcPct val="0"/>
        </a:spcBef>
        <a:spcAft>
          <a:spcPct val="0"/>
        </a:spcAft>
        <a:defRPr sz="4100" b="1">
          <a:solidFill>
            <a:schemeClr val="tx2"/>
          </a:solidFill>
          <a:latin typeface="Lucida Sans Unicode" charset="0"/>
          <a:ea typeface="ＭＳ Ｐゴシック" charset="0"/>
          <a:cs typeface="ＭＳ Ｐゴシック" charset="0"/>
        </a:defRPr>
      </a:lvl5pPr>
      <a:lvl6pPr marL="4572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6pPr>
      <a:lvl7pPr marL="9144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7pPr>
      <a:lvl8pPr marL="13716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8pPr>
      <a:lvl9pPr marL="1828800" algn="l" rtl="0" fontAlgn="base">
        <a:spcBef>
          <a:spcPct val="0"/>
        </a:spcBef>
        <a:spcAft>
          <a:spcPct val="0"/>
        </a:spcAft>
        <a:defRPr sz="4100" b="1">
          <a:solidFill>
            <a:schemeClr val="tx2"/>
          </a:solidFill>
          <a:latin typeface="Lucida Sans Unicode" charset="0"/>
          <a:ea typeface="ＭＳ Ｐゴシック" charset="0"/>
          <a:cs typeface="ＭＳ Ｐゴシック"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ＭＳ Ｐゴシック" charset="0"/>
          <a:cs typeface="ＭＳ Ｐゴシック" charset="0"/>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ＭＳ Ｐゴシック" charset="0"/>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ＭＳ Ｐゴシック" charset="0"/>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ＭＳ Ｐゴシック" charset="0"/>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ＭＳ Ｐゴシック" charset="0"/>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dirty="0">
                <a:solidFill>
                  <a:schemeClr val="tx1"/>
                </a:solidFill>
              </a:rPr>
              <a:t/>
            </a:r>
            <a:br>
              <a:rPr lang="en-US" dirty="0">
                <a:solidFill>
                  <a:schemeClr val="tx1"/>
                </a:solidFill>
              </a:rPr>
            </a:br>
            <a:endParaRPr lang="en-US" dirty="0">
              <a:solidFill>
                <a:schemeClr val="tx1"/>
              </a:solidFill>
            </a:endParaRPr>
          </a:p>
        </p:txBody>
      </p:sp>
      <p:sp>
        <p:nvSpPr>
          <p:cNvPr id="15362" name="Subtitle 2"/>
          <p:cNvSpPr>
            <a:spLocks noGrp="1"/>
          </p:cNvSpPr>
          <p:nvPr>
            <p:ph type="subTitle" idx="1"/>
          </p:nvPr>
        </p:nvSpPr>
        <p:spPr>
          <a:xfrm>
            <a:off x="685800" y="3352800"/>
            <a:ext cx="7772400" cy="1752600"/>
          </a:xfrm>
        </p:spPr>
        <p:txBody>
          <a:bodyPr/>
          <a:lstStyle/>
          <a:p>
            <a:pPr marR="0" algn="ctr"/>
            <a:r>
              <a:rPr lang="en-US" altLang="en-US" sz="3400" b="1" dirty="0" smtClean="0">
                <a:solidFill>
                  <a:schemeClr val="tx1"/>
                </a:solidFill>
                <a:ea typeface="ＭＳ Ｐゴシック" pitchFamily="34" charset="-128"/>
              </a:rPr>
              <a:t>COOP Training, Testing, and Exercise (TT&amp;E) Program </a:t>
            </a:r>
          </a:p>
          <a:p>
            <a:pPr marR="0" algn="ctr"/>
            <a:r>
              <a:rPr lang="en-US" altLang="en-US" sz="3400" b="1" dirty="0" smtClean="0">
                <a:solidFill>
                  <a:schemeClr val="tx1"/>
                </a:solidFill>
                <a:ea typeface="ＭＳ Ｐゴシック" pitchFamily="34" charset="-128"/>
              </a:rPr>
              <a:t>January 30, </a:t>
            </a:r>
            <a:r>
              <a:rPr lang="en-US" altLang="en-US" sz="3400" b="1" dirty="0" smtClean="0">
                <a:solidFill>
                  <a:schemeClr val="tx1"/>
                </a:solidFill>
                <a:ea typeface="ＭＳ Ｐゴシック" pitchFamily="34" charset="-128"/>
              </a:rPr>
              <a:t>2014</a:t>
            </a:r>
          </a:p>
          <a:p>
            <a:pPr marR="0" algn="ctr"/>
            <a:endParaRPr lang="en-US" altLang="en-US" sz="3400" b="1" dirty="0">
              <a:solidFill>
                <a:schemeClr val="tx1"/>
              </a:solidFill>
              <a:ea typeface="ＭＳ Ｐゴシック" pitchFamily="34" charset="-128"/>
            </a:endParaRPr>
          </a:p>
          <a:p>
            <a:pPr marR="0" algn="l"/>
            <a:r>
              <a:rPr lang="en-US" sz="1050" i="1" dirty="0">
                <a:solidFill>
                  <a:schemeClr val="bg1"/>
                </a:solidFill>
              </a:rPr>
              <a:t>This document was prepared under a grant from FEMA's Grants Programs Directorate, U.S. Department of Homeland Security.  Points of view of opinions expressed in this document are those of the authors and do not necessarily represent the official position or policies of FEMA's Grants Programs Directorate or the U.S. Department of Homeland Security. </a:t>
            </a:r>
            <a:endParaRPr lang="en-US" sz="1050" dirty="0">
              <a:solidFill>
                <a:schemeClr val="bg1"/>
              </a:solidFill>
            </a:endParaRPr>
          </a:p>
        </p:txBody>
      </p:sp>
      <p:pic>
        <p:nvPicPr>
          <p:cNvPr id="15363"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5364" name="Rectangle 2"/>
          <p:cNvSpPr>
            <a:spLocks noChangeArrowheads="1"/>
          </p:cNvSpPr>
          <p:nvPr/>
        </p:nvSpPr>
        <p:spPr bwMode="auto">
          <a:xfrm>
            <a:off x="457200" y="6243638"/>
            <a:ext cx="8305800" cy="461962"/>
          </a:xfrm>
          <a:prstGeom prst="rect">
            <a:avLst/>
          </a:prstGeom>
          <a:noFill/>
          <a:ln w="9525">
            <a:noFill/>
            <a:miter lim="800000"/>
            <a:headEnd/>
            <a:tailEnd/>
          </a:ln>
        </p:spPr>
        <p:txBody>
          <a:bodyPr>
            <a:spAutoFit/>
          </a:bodyPr>
          <a:lstStyle/>
          <a:p>
            <a:pPr algn="ctr"/>
            <a:r>
              <a:rPr lang="en-US" altLang="en-US" sz="2400" b="1" i="1">
                <a:solidFill>
                  <a:srgbClr val="FFFFFF"/>
                </a:solidFill>
                <a:latin typeface="Lucida Sans Unicode" pitchFamily="34" charset="0"/>
              </a:rPr>
              <a:t>  “A Prepared Marylander Creates a Resilient Maryland”</a:t>
            </a:r>
          </a:p>
        </p:txBody>
      </p:sp>
      <p:sp>
        <p:nvSpPr>
          <p:cNvPr id="15365" name="Slide Number Placeholder 4"/>
          <p:cNvSpPr>
            <a:spLocks noGrp="1"/>
          </p:cNvSpPr>
          <p:nvPr>
            <p:ph type="sldNum" sz="quarter" idx="12"/>
          </p:nvPr>
        </p:nvSpPr>
        <p:spPr bwMode="auto">
          <a:ln>
            <a:miter lim="800000"/>
            <a:headEnd/>
            <a:tailEnd/>
          </a:ln>
        </p:spPr>
        <p:txBody>
          <a:bodyPr/>
          <a:lstStyle/>
          <a:p>
            <a:pPr>
              <a:defRPr/>
            </a:pPr>
            <a:fld id="{27A21195-4456-4A9B-A190-50CB9B9FFF7F}" type="slidenum">
              <a:rPr lang="en-US" altLang="en-US" smtClean="0">
                <a:latin typeface="Arial" charset="0"/>
              </a:rPr>
              <a:pPr>
                <a:defRPr/>
              </a:pPr>
              <a:t>1</a:t>
            </a:fld>
            <a:endParaRPr lang="en-US" altLang="en-US" smtClean="0">
              <a:latin typeface="Arial" charset="0"/>
            </a:endParaRPr>
          </a:p>
        </p:txBody>
      </p:sp>
      <p:sp>
        <p:nvSpPr>
          <p:cNvPr id="15366" name="TextBox 6"/>
          <p:cNvSpPr txBox="1">
            <a:spLocks noChangeArrowheads="1"/>
          </p:cNvSpPr>
          <p:nvPr/>
        </p:nvSpPr>
        <p:spPr bwMode="auto">
          <a:xfrm>
            <a:off x="2438400" y="738188"/>
            <a:ext cx="8001000" cy="1570037"/>
          </a:xfrm>
          <a:prstGeom prst="rect">
            <a:avLst/>
          </a:prstGeom>
          <a:noFill/>
          <a:ln w="9525">
            <a:noFill/>
            <a:miter lim="800000"/>
            <a:headEnd/>
            <a:tailEnd/>
          </a:ln>
        </p:spPr>
        <p:txBody>
          <a:bodyPr>
            <a:spAutoFit/>
          </a:bodyPr>
          <a:lstStyle/>
          <a:p>
            <a:pPr algn="ctr"/>
            <a:r>
              <a:rPr lang="en-US" sz="4800" b="1" i="1">
                <a:solidFill>
                  <a:srgbClr val="FF0000"/>
                </a:solidFill>
              </a:rPr>
              <a:t>We will start momentarily…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Content Placeholder 1"/>
          <p:cNvSpPr>
            <a:spLocks noGrp="1"/>
          </p:cNvSpPr>
          <p:nvPr>
            <p:ph idx="1"/>
          </p:nvPr>
        </p:nvSpPr>
        <p:spPr/>
        <p:txBody>
          <a:bodyPr/>
          <a:lstStyle/>
          <a:p>
            <a:pPr eaLnBrk="1" hangingPunct="1"/>
            <a:r>
              <a:rPr lang="en-US" altLang="en-US" sz="2400" smtClean="0">
                <a:ea typeface="ＭＳ Ｐゴシック" pitchFamily="34" charset="-128"/>
              </a:rPr>
              <a:t>Ensure all agency employees know their roles following COOP plan activation</a:t>
            </a:r>
          </a:p>
          <a:p>
            <a:pPr eaLnBrk="1" hangingPunct="1"/>
            <a:r>
              <a:rPr lang="en-US" altLang="en-US" sz="2400" smtClean="0">
                <a:ea typeface="ＭＳ Ｐゴシック" pitchFamily="34" charset="-128"/>
              </a:rPr>
              <a:t>Verify that COOP plan and designated recovery systems actually work</a:t>
            </a:r>
          </a:p>
          <a:p>
            <a:pPr eaLnBrk="1" hangingPunct="1"/>
            <a:r>
              <a:rPr lang="en-US" altLang="en-US" sz="2400" smtClean="0">
                <a:ea typeface="ＭＳ Ｐゴシック" pitchFamily="34" charset="-128"/>
              </a:rPr>
              <a:t>Clarify where COOP plan needs revision or additional information</a:t>
            </a:r>
          </a:p>
          <a:p>
            <a:pPr eaLnBrk="1" hangingPunct="1"/>
            <a:r>
              <a:rPr lang="en-US" altLang="en-US" sz="2400" smtClean="0">
                <a:ea typeface="ＭＳ Ｐゴシック" pitchFamily="34" charset="-128"/>
              </a:rPr>
              <a:t>Build team unity and resiliency</a:t>
            </a:r>
          </a:p>
          <a:p>
            <a:pPr eaLnBrk="1" hangingPunct="1"/>
            <a:r>
              <a:rPr lang="en-US" altLang="en-US" sz="2400" smtClean="0">
                <a:ea typeface="ＭＳ Ｐゴシック" pitchFamily="34" charset="-128"/>
              </a:rPr>
              <a:t>Communication network practice</a:t>
            </a:r>
          </a:p>
          <a:p>
            <a:pPr eaLnBrk="1" hangingPunct="1"/>
            <a:r>
              <a:rPr lang="en-US" altLang="en-US" sz="2400" smtClean="0">
                <a:ea typeface="ＭＳ Ｐゴシック" pitchFamily="34" charset="-128"/>
              </a:rPr>
              <a:t>Individual performance improvement</a:t>
            </a:r>
          </a:p>
          <a:p>
            <a:pPr eaLnBrk="1" hangingPunct="1"/>
            <a:r>
              <a:rPr lang="en-US" altLang="en-US" sz="2400" smtClean="0">
                <a:ea typeface="ＭＳ Ｐゴシック" pitchFamily="34" charset="-128"/>
              </a:rPr>
              <a:t>Reveal resource gaps</a:t>
            </a:r>
          </a:p>
          <a:p>
            <a:pPr eaLnBrk="1" hangingPunct="1"/>
            <a:endParaRPr lang="en-US" altLang="en-US"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Goals of TT&amp;E </a:t>
            </a:r>
            <a:endParaRPr lang="en-US" sz="3600" dirty="0">
              <a:ea typeface="+mj-ea"/>
              <a:cs typeface="+mj-cs"/>
            </a:endParaRPr>
          </a:p>
        </p:txBody>
      </p:sp>
      <p:pic>
        <p:nvPicPr>
          <p:cNvPr id="3379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0724" name="Slide Number Placeholder 1"/>
          <p:cNvSpPr>
            <a:spLocks noGrp="1"/>
          </p:cNvSpPr>
          <p:nvPr>
            <p:ph type="sldNum" sz="quarter" idx="12"/>
          </p:nvPr>
        </p:nvSpPr>
        <p:spPr bwMode="auto">
          <a:ln>
            <a:miter lim="800000"/>
            <a:headEnd/>
            <a:tailEnd/>
          </a:ln>
        </p:spPr>
        <p:txBody>
          <a:bodyPr/>
          <a:lstStyle/>
          <a:p>
            <a:pPr>
              <a:defRPr/>
            </a:pPr>
            <a:fld id="{75BC9377-4750-4187-B6AE-BB1FB08FAA76}" type="slidenum">
              <a:rPr lang="en-US" altLang="en-US" smtClean="0">
                <a:latin typeface="Arial" charset="0"/>
              </a:rPr>
              <a:pPr>
                <a:defRPr/>
              </a:pPr>
              <a:t>10</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2"/>
          <p:cNvSpPr>
            <a:spLocks noGrp="1"/>
          </p:cNvSpPr>
          <p:nvPr>
            <p:ph idx="1"/>
          </p:nvPr>
        </p:nvSpPr>
        <p:spPr/>
        <p:txBody>
          <a:bodyPr/>
          <a:lstStyle/>
          <a:p>
            <a:pPr eaLnBrk="1" hangingPunct="1">
              <a:defRPr/>
            </a:pPr>
            <a:r>
              <a:rPr lang="en-US" altLang="en-US" sz="2800" b="1" dirty="0" smtClean="0">
                <a:ea typeface="ＭＳ Ｐゴシック" pitchFamily="34" charset="-128"/>
              </a:rPr>
              <a:t>Agencies can ensure that:</a:t>
            </a:r>
          </a:p>
          <a:p>
            <a:pPr lvl="1" eaLnBrk="1" hangingPunct="1">
              <a:defRPr/>
            </a:pPr>
            <a:r>
              <a:rPr lang="en-US" altLang="en-US" sz="2600" dirty="0" smtClean="0">
                <a:ea typeface="ＭＳ Ｐゴシック" pitchFamily="34" charset="-128"/>
              </a:rPr>
              <a:t>All equipment and systems work as required</a:t>
            </a:r>
          </a:p>
          <a:p>
            <a:pPr marL="392113" lvl="1" indent="0" eaLnBrk="1" hangingPunct="1">
              <a:buFont typeface="Verdana" pitchFamily="34" charset="0"/>
              <a:buNone/>
              <a:defRPr/>
            </a:pPr>
            <a:endParaRPr lang="en-US" altLang="en-US" sz="2600" dirty="0" smtClean="0">
              <a:ea typeface="ＭＳ Ｐゴシック" pitchFamily="34" charset="-128"/>
            </a:endParaRPr>
          </a:p>
          <a:p>
            <a:pPr lvl="1" eaLnBrk="1" hangingPunct="1">
              <a:defRPr/>
            </a:pPr>
            <a:r>
              <a:rPr lang="en-US" altLang="en-US" sz="2600" dirty="0" smtClean="0">
                <a:ea typeface="ＭＳ Ｐゴシック" pitchFamily="34" charset="-128"/>
              </a:rPr>
              <a:t>Employees are able to deploy to the alternate facility within the required framework </a:t>
            </a:r>
          </a:p>
          <a:p>
            <a:pPr lvl="1" eaLnBrk="1" hangingPunct="1">
              <a:defRPr/>
            </a:pPr>
            <a:endParaRPr lang="en-US" altLang="en-US" sz="2600" dirty="0" smtClean="0">
              <a:ea typeface="ＭＳ Ｐゴシック" pitchFamily="34" charset="-128"/>
            </a:endParaRPr>
          </a:p>
          <a:p>
            <a:pPr lvl="1" eaLnBrk="1" hangingPunct="1">
              <a:defRPr/>
            </a:pPr>
            <a:r>
              <a:rPr lang="en-US" altLang="en-US" sz="2600" dirty="0" smtClean="0">
                <a:ea typeface="ＭＳ Ｐゴシック" pitchFamily="34" charset="-128"/>
              </a:rPr>
              <a:t>The alternate facility includes everything that is needed for the response team to perform the agency’s essential functions</a:t>
            </a:r>
          </a:p>
          <a:p>
            <a:pPr eaLnBrk="1" hangingPunct="1">
              <a:buFont typeface="Wingdings 3" pitchFamily="18" charset="2"/>
              <a:buNone/>
              <a:defRPr/>
            </a:pPr>
            <a:endParaRPr lang="en-US" altLang="en-US" dirty="0" smtClean="0">
              <a:latin typeface="Calibri" pitchFamily="34" charset="0"/>
              <a:ea typeface="ＭＳ Ｐゴシック" pitchFamily="34" charset="-128"/>
            </a:endParaRPr>
          </a:p>
        </p:txBody>
      </p:sp>
      <p:sp>
        <p:nvSpPr>
          <p:cNvPr id="11266"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Goals of </a:t>
            </a:r>
            <a:r>
              <a:rPr lang="en-US" sz="3600" dirty="0" smtClean="0">
                <a:solidFill>
                  <a:srgbClr val="000000"/>
                </a:solidFill>
                <a:ea typeface="+mj-ea"/>
                <a:cs typeface="+mj-cs"/>
              </a:rPr>
              <a:t>TT&amp;</a:t>
            </a:r>
            <a:r>
              <a:rPr lang="en-US" sz="3600" dirty="0">
                <a:solidFill>
                  <a:srgbClr val="000000"/>
                </a:solidFill>
                <a:ea typeface="+mj-ea"/>
                <a:cs typeface="+mj-cs"/>
              </a:rPr>
              <a:t>E (</a:t>
            </a:r>
            <a:r>
              <a:rPr lang="en-US" sz="3600" dirty="0" smtClean="0">
                <a:solidFill>
                  <a:srgbClr val="000000"/>
                </a:solidFill>
                <a:ea typeface="+mj-ea"/>
                <a:cs typeface="+mj-cs"/>
              </a:rPr>
              <a:t>cont’d)</a:t>
            </a:r>
            <a:endParaRPr lang="en-US" sz="3600" dirty="0">
              <a:solidFill>
                <a:srgbClr val="000000"/>
              </a:solidFill>
              <a:ea typeface="+mj-ea"/>
              <a:cs typeface="+mj-cs"/>
            </a:endParaRPr>
          </a:p>
        </p:txBody>
      </p:sp>
      <p:pic>
        <p:nvPicPr>
          <p:cNvPr id="3584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1748" name="Slide Number Placeholder 1"/>
          <p:cNvSpPr>
            <a:spLocks noGrp="1"/>
          </p:cNvSpPr>
          <p:nvPr>
            <p:ph type="sldNum" sz="quarter" idx="12"/>
          </p:nvPr>
        </p:nvSpPr>
        <p:spPr bwMode="auto">
          <a:ln>
            <a:miter lim="800000"/>
            <a:headEnd/>
            <a:tailEnd/>
          </a:ln>
        </p:spPr>
        <p:txBody>
          <a:bodyPr/>
          <a:lstStyle/>
          <a:p>
            <a:pPr>
              <a:defRPr/>
            </a:pPr>
            <a:fld id="{F81A3BAF-698A-4D92-B310-D8A52E168A66}" type="slidenum">
              <a:rPr lang="en-US" altLang="en-US" smtClean="0">
                <a:latin typeface="Arial" charset="0"/>
              </a:rPr>
              <a:pPr>
                <a:defRPr/>
              </a:pPr>
              <a:t>11</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Content Placeholder 1"/>
          <p:cNvSpPr>
            <a:spLocks noGrp="1"/>
          </p:cNvSpPr>
          <p:nvPr>
            <p:ph idx="1"/>
          </p:nvPr>
        </p:nvSpPr>
        <p:spPr/>
        <p:txBody>
          <a:bodyPr/>
          <a:lstStyle/>
          <a:p>
            <a:pPr eaLnBrk="1" hangingPunct="1">
              <a:defRPr/>
            </a:pPr>
            <a:r>
              <a:rPr lang="en-US" altLang="en-US" b="1" dirty="0" smtClean="0">
                <a:ea typeface="ＭＳ Ｐゴシック" pitchFamily="34" charset="-128"/>
              </a:rPr>
              <a:t>Perform a Capabilities Assessment</a:t>
            </a:r>
          </a:p>
          <a:p>
            <a:pPr lvl="1" eaLnBrk="1" hangingPunct="1">
              <a:defRPr/>
            </a:pPr>
            <a:r>
              <a:rPr lang="en-US" altLang="en-US" sz="2200" dirty="0" smtClean="0">
                <a:ea typeface="ＭＳ Ｐゴシック" pitchFamily="34" charset="-128"/>
              </a:rPr>
              <a:t>Review COOP plan for potential weaknesses and shortfalls</a:t>
            </a:r>
          </a:p>
          <a:p>
            <a:pPr marL="392113" lvl="1" indent="0" eaLnBrk="1" hangingPunct="1">
              <a:buFont typeface="Verdana" pitchFamily="34" charset="0"/>
              <a:buNone/>
              <a:defRPr/>
            </a:pPr>
            <a:endParaRPr lang="en-US" altLang="en-US" sz="2200" dirty="0" smtClean="0">
              <a:ea typeface="ＭＳ Ｐゴシック" pitchFamily="34" charset="-128"/>
            </a:endParaRPr>
          </a:p>
          <a:p>
            <a:pPr lvl="1" eaLnBrk="1" hangingPunct="1">
              <a:defRPr/>
            </a:pPr>
            <a:r>
              <a:rPr lang="en-US" altLang="en-US" sz="2200" dirty="0" smtClean="0">
                <a:ea typeface="ＭＳ Ｐゴシック" pitchFamily="34" charset="-128"/>
              </a:rPr>
              <a:t>Identify what capabilities would strengthen those weaknesses</a:t>
            </a:r>
          </a:p>
          <a:p>
            <a:pPr marL="392113" lvl="1" indent="0" eaLnBrk="1" hangingPunct="1">
              <a:buFont typeface="Verdana" pitchFamily="34" charset="0"/>
              <a:buNone/>
              <a:defRPr/>
            </a:pPr>
            <a:endParaRPr lang="en-US" altLang="en-US" sz="2200" dirty="0" smtClean="0">
              <a:ea typeface="ＭＳ Ｐゴシック" pitchFamily="34" charset="-128"/>
            </a:endParaRPr>
          </a:p>
          <a:p>
            <a:pPr lvl="1" eaLnBrk="1" hangingPunct="1">
              <a:defRPr/>
            </a:pPr>
            <a:r>
              <a:rPr lang="en-US" altLang="en-US" sz="2200" dirty="0" smtClean="0">
                <a:ea typeface="ＭＳ Ｐゴシック" pitchFamily="34" charset="-128"/>
              </a:rPr>
              <a:t>Consider what tasks must be performed to achieve the identified capabilities</a:t>
            </a:r>
          </a:p>
          <a:p>
            <a:pPr lvl="1" eaLnBrk="1" hangingPunct="1">
              <a:defRPr/>
            </a:pPr>
            <a:endParaRPr lang="en-US" altLang="en-US" sz="2200" dirty="0" smtClean="0">
              <a:ea typeface="ＭＳ Ｐゴシック" pitchFamily="34" charset="-128"/>
            </a:endParaRPr>
          </a:p>
          <a:p>
            <a:pPr lvl="1" eaLnBrk="1" hangingPunct="1">
              <a:defRPr/>
            </a:pPr>
            <a:r>
              <a:rPr lang="en-US" altLang="en-US" sz="2200" dirty="0" smtClean="0">
                <a:ea typeface="ＭＳ Ｐゴシック" pitchFamily="34" charset="-128"/>
              </a:rPr>
              <a:t>Design exercises to improve the agency’s              ability to complete those tasks</a:t>
            </a:r>
          </a:p>
          <a:p>
            <a:pPr eaLnBrk="1" hangingPunct="1">
              <a:defRPr/>
            </a:pPr>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Building a </a:t>
            </a:r>
            <a:r>
              <a:rPr lang="en-US" sz="3600" dirty="0" smtClean="0">
                <a:solidFill>
                  <a:srgbClr val="000000"/>
                </a:solidFill>
                <a:ea typeface="+mj-ea"/>
                <a:cs typeface="+mj-cs"/>
              </a:rPr>
              <a:t>TT&amp;</a:t>
            </a:r>
            <a:r>
              <a:rPr lang="en-US" sz="3600" dirty="0">
                <a:solidFill>
                  <a:srgbClr val="000000"/>
                </a:solidFill>
                <a:ea typeface="+mj-ea"/>
                <a:cs typeface="+mj-cs"/>
              </a:rPr>
              <a:t>E Program</a:t>
            </a:r>
            <a:endParaRPr lang="en-US" sz="3600" dirty="0">
              <a:ea typeface="+mj-ea"/>
              <a:cs typeface="+mj-cs"/>
            </a:endParaRPr>
          </a:p>
        </p:txBody>
      </p:sp>
      <p:pic>
        <p:nvPicPr>
          <p:cNvPr id="3789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3796" name="Slide Number Placeholder 1"/>
          <p:cNvSpPr>
            <a:spLocks noGrp="1"/>
          </p:cNvSpPr>
          <p:nvPr>
            <p:ph type="sldNum" sz="quarter" idx="12"/>
          </p:nvPr>
        </p:nvSpPr>
        <p:spPr bwMode="auto">
          <a:ln>
            <a:miter lim="800000"/>
            <a:headEnd/>
            <a:tailEnd/>
          </a:ln>
        </p:spPr>
        <p:txBody>
          <a:bodyPr/>
          <a:lstStyle/>
          <a:p>
            <a:pPr>
              <a:defRPr/>
            </a:pPr>
            <a:fld id="{4718C112-8A21-440E-8ED0-0D7901FF9BF5}" type="slidenum">
              <a:rPr lang="en-US" altLang="en-US" smtClean="0">
                <a:latin typeface="Arial" charset="0"/>
              </a:rPr>
              <a:pPr>
                <a:defRPr/>
              </a:pPr>
              <a:t>12</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9938" name="Content Placeholder 1"/>
          <p:cNvSpPr>
            <a:spLocks noGrp="1"/>
          </p:cNvSpPr>
          <p:nvPr>
            <p:ph idx="1"/>
          </p:nvPr>
        </p:nvSpPr>
        <p:spPr/>
        <p:txBody>
          <a:bodyPr/>
          <a:lstStyle/>
          <a:p>
            <a:pPr eaLnBrk="1" hangingPunct="1"/>
            <a:r>
              <a:rPr lang="en-US" altLang="en-US" sz="2400" b="1" smtClean="0">
                <a:ea typeface="ＭＳ Ｐゴシック" pitchFamily="34" charset="-128"/>
              </a:rPr>
              <a:t>4-Step Cycle in Exercise Program Management</a:t>
            </a:r>
          </a:p>
          <a:p>
            <a:pPr marL="735013" lvl="1" indent="-342900" eaLnBrk="1" hangingPunct="1">
              <a:buFont typeface="Lucida Sans Unicode" pitchFamily="34" charset="0"/>
              <a:buAutoNum type="arabicPeriod"/>
            </a:pPr>
            <a:r>
              <a:rPr lang="en-US" altLang="en-US" sz="1800" b="1" smtClean="0">
                <a:ea typeface="ＭＳ Ｐゴシック" pitchFamily="34" charset="-128"/>
              </a:rPr>
              <a:t>Budget Management</a:t>
            </a:r>
            <a:r>
              <a:rPr lang="en-US" altLang="en-US" sz="1800" smtClean="0">
                <a:ea typeface="ＭＳ Ｐゴシック" pitchFamily="34" charset="-128"/>
              </a:rPr>
              <a:t>:  identify expenditures associated with planning for and conducting exercises</a:t>
            </a:r>
          </a:p>
          <a:p>
            <a:pPr marL="735013" lvl="1" indent="-342900" eaLnBrk="1" hangingPunct="1">
              <a:buFont typeface="Lucida Sans Unicode" pitchFamily="34" charset="0"/>
              <a:buAutoNum type="arabicPeriod"/>
            </a:pPr>
            <a:endParaRPr lang="en-US" altLang="en-US" sz="1800" smtClean="0">
              <a:ea typeface="ＭＳ Ｐゴシック" pitchFamily="34" charset="-128"/>
            </a:endParaRPr>
          </a:p>
          <a:p>
            <a:pPr marL="735013" lvl="1" indent="-342900" eaLnBrk="1" hangingPunct="1">
              <a:buFont typeface="Lucida Sans Unicode" pitchFamily="34" charset="0"/>
              <a:buAutoNum type="arabicPeriod"/>
            </a:pPr>
            <a:r>
              <a:rPr lang="en-US" altLang="en-US" sz="1800" b="1" smtClean="0">
                <a:ea typeface="ＭＳ Ｐゴシック" pitchFamily="34" charset="-128"/>
              </a:rPr>
              <a:t>Exercises</a:t>
            </a:r>
            <a:r>
              <a:rPr lang="en-US" altLang="en-US" sz="1800" smtClean="0">
                <a:ea typeface="ＭＳ Ｐゴシック" pitchFamily="34" charset="-128"/>
              </a:rPr>
              <a:t>:  includes the design, development, conduct, and evaluation of exercises </a:t>
            </a:r>
          </a:p>
          <a:p>
            <a:pPr marL="735013" lvl="1" indent="-342900" eaLnBrk="1" hangingPunct="1">
              <a:buFont typeface="Lucida Sans Unicode" pitchFamily="34" charset="0"/>
              <a:buAutoNum type="arabicPeriod"/>
            </a:pPr>
            <a:endParaRPr lang="en-US" altLang="en-US" sz="1800" smtClean="0">
              <a:ea typeface="ＭＳ Ｐゴシック" pitchFamily="34" charset="-128"/>
            </a:endParaRPr>
          </a:p>
          <a:p>
            <a:pPr marL="735013" lvl="1" indent="-342900" eaLnBrk="1" hangingPunct="1">
              <a:buFont typeface="Lucida Sans Unicode" pitchFamily="34" charset="0"/>
              <a:buAutoNum type="arabicPeriod"/>
            </a:pPr>
            <a:r>
              <a:rPr lang="en-US" altLang="en-US" sz="1800" b="1" smtClean="0">
                <a:ea typeface="ＭＳ Ｐゴシック" pitchFamily="34" charset="-128"/>
              </a:rPr>
              <a:t>Monitoring and Reporting</a:t>
            </a:r>
            <a:r>
              <a:rPr lang="en-US" altLang="en-US" sz="1800" smtClean="0">
                <a:ea typeface="ＭＳ Ｐゴシック" pitchFamily="34" charset="-128"/>
              </a:rPr>
              <a:t>:  establishes a means of monitoring compliance to ensure program requirements are met</a:t>
            </a:r>
          </a:p>
          <a:p>
            <a:pPr marL="735013" lvl="1" indent="-342900" eaLnBrk="1" hangingPunct="1">
              <a:buFont typeface="Lucida Sans Unicode" pitchFamily="34" charset="0"/>
              <a:buAutoNum type="arabicPeriod"/>
            </a:pPr>
            <a:endParaRPr lang="en-US" altLang="en-US" sz="1800" smtClean="0">
              <a:ea typeface="ＭＳ Ｐゴシック" pitchFamily="34" charset="-128"/>
            </a:endParaRPr>
          </a:p>
          <a:p>
            <a:pPr marL="735013" lvl="1" indent="-342900" eaLnBrk="1" hangingPunct="1">
              <a:buFont typeface="Lucida Sans Unicode" pitchFamily="34" charset="0"/>
              <a:buAutoNum type="arabicPeriod"/>
            </a:pPr>
            <a:r>
              <a:rPr lang="en-US" altLang="en-US" sz="1800" b="1" smtClean="0">
                <a:ea typeface="ＭＳ Ｐゴシック" pitchFamily="34" charset="-128"/>
              </a:rPr>
              <a:t>Improvement Planning</a:t>
            </a:r>
            <a:r>
              <a:rPr lang="en-US" altLang="en-US" sz="1800" smtClean="0">
                <a:ea typeface="ＭＳ Ｐゴシック" pitchFamily="34" charset="-128"/>
              </a:rPr>
              <a:t>:  ensures exercise process doesn’t lose its effectiveness by developing a plan to incorporate recommended improvements into subsequent exercise cycles</a:t>
            </a:r>
          </a:p>
          <a:p>
            <a:pPr eaLnBrk="1" hangingPunct="1"/>
            <a:endParaRPr lang="en-US" altLang="en-US" sz="1800"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Building a </a:t>
            </a:r>
            <a:r>
              <a:rPr lang="en-US" sz="3600" dirty="0" smtClean="0">
                <a:solidFill>
                  <a:srgbClr val="000000"/>
                </a:solidFill>
                <a:ea typeface="+mj-ea"/>
                <a:cs typeface="+mj-cs"/>
              </a:rPr>
              <a:t>TT&amp;</a:t>
            </a:r>
            <a:r>
              <a:rPr lang="en-US" sz="3600" dirty="0">
                <a:solidFill>
                  <a:srgbClr val="000000"/>
                </a:solidFill>
                <a:ea typeface="+mj-ea"/>
                <a:cs typeface="+mj-cs"/>
              </a:rPr>
              <a:t>E Program (cont’d)</a:t>
            </a:r>
            <a:endParaRPr lang="en-US" sz="3600" dirty="0">
              <a:ea typeface="+mj-ea"/>
              <a:cs typeface="+mj-cs"/>
            </a:endParaRPr>
          </a:p>
        </p:txBody>
      </p:sp>
      <p:sp>
        <p:nvSpPr>
          <p:cNvPr id="35844" name="Slide Number Placeholder 3"/>
          <p:cNvSpPr>
            <a:spLocks noGrp="1"/>
          </p:cNvSpPr>
          <p:nvPr>
            <p:ph type="sldNum" sz="quarter" idx="12"/>
          </p:nvPr>
        </p:nvSpPr>
        <p:spPr bwMode="auto">
          <a:ln>
            <a:miter lim="800000"/>
            <a:headEnd/>
            <a:tailEnd/>
          </a:ln>
        </p:spPr>
        <p:txBody>
          <a:bodyPr/>
          <a:lstStyle/>
          <a:p>
            <a:pPr>
              <a:defRPr/>
            </a:pPr>
            <a:fld id="{C94D8101-8E1D-4DBA-A099-5BE64B7DA147}" type="slidenum">
              <a:rPr lang="en-US" altLang="en-US" smtClean="0">
                <a:latin typeface="Arial" charset="0"/>
              </a:rPr>
              <a:pPr>
                <a:defRPr/>
              </a:pPr>
              <a:t>13</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365760" indent="-256032" eaLnBrk="1" fontAlgn="auto" hangingPunct="1">
              <a:spcAft>
                <a:spcPts val="0"/>
              </a:spcAft>
              <a:buFont typeface="Wingdings 3"/>
              <a:buChar char=""/>
              <a:defRPr/>
            </a:pPr>
            <a:r>
              <a:rPr lang="en-US" sz="2600" b="1" dirty="0" smtClean="0">
                <a:ea typeface="+mn-ea"/>
                <a:cs typeface="+mn-cs"/>
              </a:rPr>
              <a:t>Exercise </a:t>
            </a:r>
            <a:r>
              <a:rPr lang="en-US" sz="2600" b="1" dirty="0">
                <a:ea typeface="+mn-ea"/>
                <a:cs typeface="+mn-cs"/>
              </a:rPr>
              <a:t>Planning </a:t>
            </a:r>
            <a:r>
              <a:rPr lang="en-US" sz="2600" b="1" dirty="0" smtClean="0">
                <a:ea typeface="+mn-ea"/>
                <a:cs typeface="+mn-cs"/>
              </a:rPr>
              <a:t>Team</a:t>
            </a:r>
          </a:p>
          <a:p>
            <a:pPr marL="621792" lvl="1" eaLnBrk="1" fontAlgn="auto" hangingPunct="1">
              <a:spcBef>
                <a:spcPts val="324"/>
              </a:spcBef>
              <a:spcAft>
                <a:spcPts val="0"/>
              </a:spcAft>
              <a:buFont typeface="Verdana"/>
              <a:buChar char="◦"/>
              <a:defRPr/>
            </a:pPr>
            <a:r>
              <a:rPr lang="en-US" sz="2200" dirty="0" smtClean="0">
                <a:ea typeface="+mn-ea"/>
              </a:rPr>
              <a:t>Determines </a:t>
            </a:r>
            <a:r>
              <a:rPr lang="en-US" sz="2200" dirty="0">
                <a:ea typeface="+mn-ea"/>
              </a:rPr>
              <a:t>exercise objectives, creates scenarios, and develops exercise </a:t>
            </a:r>
            <a:r>
              <a:rPr lang="en-US" sz="2200" dirty="0" smtClean="0">
                <a:ea typeface="+mn-ea"/>
              </a:rPr>
              <a:t>documentation</a:t>
            </a:r>
          </a:p>
          <a:p>
            <a:pPr marL="621792" lvl="1" eaLnBrk="1" fontAlgn="auto" hangingPunct="1">
              <a:spcBef>
                <a:spcPts val="324"/>
              </a:spcBef>
              <a:spcAft>
                <a:spcPts val="0"/>
              </a:spcAft>
              <a:buFont typeface="Verdana"/>
              <a:buChar char="◦"/>
              <a:defRPr/>
            </a:pPr>
            <a:endParaRPr lang="en-US" sz="2200" dirty="0" smtClean="0">
              <a:ea typeface="+mn-ea"/>
            </a:endParaRPr>
          </a:p>
          <a:p>
            <a:pPr marL="621792" lvl="1" eaLnBrk="1" fontAlgn="auto" hangingPunct="1">
              <a:spcBef>
                <a:spcPts val="324"/>
              </a:spcBef>
              <a:spcAft>
                <a:spcPts val="0"/>
              </a:spcAft>
              <a:buFont typeface="Verdana"/>
              <a:buChar char="◦"/>
              <a:defRPr/>
            </a:pPr>
            <a:r>
              <a:rPr lang="en-US" sz="2200" dirty="0" smtClean="0">
                <a:ea typeface="+mn-ea"/>
              </a:rPr>
              <a:t>Develops and distributes pre-exercise materials (i.e. agendas, invitations, press releases for media, etc.)</a:t>
            </a:r>
          </a:p>
          <a:p>
            <a:pPr marL="621792" lvl="1" eaLnBrk="1" fontAlgn="auto" hangingPunct="1">
              <a:spcBef>
                <a:spcPts val="324"/>
              </a:spcBef>
              <a:spcAft>
                <a:spcPts val="0"/>
              </a:spcAft>
              <a:buFont typeface="Verdana"/>
              <a:buChar char="◦"/>
              <a:defRPr/>
            </a:pPr>
            <a:endParaRPr lang="en-US" sz="2200" dirty="0" smtClean="0">
              <a:ea typeface="+mn-ea"/>
            </a:endParaRPr>
          </a:p>
          <a:p>
            <a:pPr marL="621792" lvl="1" eaLnBrk="1" fontAlgn="auto" hangingPunct="1">
              <a:spcBef>
                <a:spcPts val="324"/>
              </a:spcBef>
              <a:spcAft>
                <a:spcPts val="0"/>
              </a:spcAft>
              <a:buFont typeface="Verdana"/>
              <a:buChar char="◦"/>
              <a:defRPr/>
            </a:pPr>
            <a:r>
              <a:rPr lang="en-US" sz="2200" dirty="0" smtClean="0">
                <a:ea typeface="+mn-ea"/>
              </a:rPr>
              <a:t>Serves </a:t>
            </a:r>
            <a:r>
              <a:rPr lang="en-US" sz="2200" dirty="0">
                <a:ea typeface="+mn-ea"/>
              </a:rPr>
              <a:t>as point of contact for exercise </a:t>
            </a:r>
            <a:r>
              <a:rPr lang="en-US" sz="2200" dirty="0" smtClean="0">
                <a:ea typeface="+mn-ea"/>
              </a:rPr>
              <a:t>participants</a:t>
            </a:r>
          </a:p>
          <a:p>
            <a:pPr marL="621792" lvl="1" eaLnBrk="1" fontAlgn="auto" hangingPunct="1">
              <a:spcBef>
                <a:spcPts val="324"/>
              </a:spcBef>
              <a:spcAft>
                <a:spcPts val="0"/>
              </a:spcAft>
              <a:buFont typeface="Verdana"/>
              <a:buChar char="◦"/>
              <a:defRPr/>
            </a:pPr>
            <a:endParaRPr lang="en-US" sz="2200" dirty="0" smtClean="0">
              <a:ea typeface="+mn-ea"/>
            </a:endParaRPr>
          </a:p>
          <a:p>
            <a:pPr marL="621792" lvl="1" eaLnBrk="1" fontAlgn="auto" hangingPunct="1">
              <a:spcBef>
                <a:spcPts val="324"/>
              </a:spcBef>
              <a:spcAft>
                <a:spcPts val="0"/>
              </a:spcAft>
              <a:buFont typeface="Verdana"/>
              <a:buChar char="◦"/>
              <a:defRPr/>
            </a:pPr>
            <a:r>
              <a:rPr lang="en-US" sz="2200" dirty="0" smtClean="0">
                <a:ea typeface="+mn-ea"/>
              </a:rPr>
              <a:t>Conducts </a:t>
            </a:r>
            <a:r>
              <a:rPr lang="en-US" sz="2200" dirty="0">
                <a:ea typeface="+mn-ea"/>
              </a:rPr>
              <a:t>exercise briefings and training </a:t>
            </a:r>
            <a:r>
              <a:rPr lang="en-US" sz="2200" dirty="0" smtClean="0">
                <a:ea typeface="+mn-ea"/>
              </a:rPr>
              <a:t>sessions</a:t>
            </a:r>
          </a:p>
          <a:p>
            <a:pPr marL="621792" lvl="1" eaLnBrk="1" fontAlgn="auto" hangingPunct="1">
              <a:spcBef>
                <a:spcPts val="324"/>
              </a:spcBef>
              <a:spcAft>
                <a:spcPts val="0"/>
              </a:spcAft>
              <a:buFont typeface="Verdana"/>
              <a:buChar char="◦"/>
              <a:defRPr/>
            </a:pPr>
            <a:endParaRPr lang="en-US" sz="2200" dirty="0" smtClean="0">
              <a:ea typeface="+mn-ea"/>
            </a:endParaRPr>
          </a:p>
          <a:p>
            <a:pPr marL="621792" lvl="1" eaLnBrk="1" fontAlgn="auto" hangingPunct="1">
              <a:spcBef>
                <a:spcPts val="324"/>
              </a:spcBef>
              <a:spcAft>
                <a:spcPts val="0"/>
              </a:spcAft>
              <a:buFont typeface="Verdana"/>
              <a:buChar char="◦"/>
              <a:defRPr/>
            </a:pPr>
            <a:r>
              <a:rPr lang="en-US" sz="2200" dirty="0" smtClean="0">
                <a:ea typeface="+mn-ea"/>
              </a:rPr>
              <a:t>Recruits </a:t>
            </a:r>
            <a:r>
              <a:rPr lang="en-US" sz="2200" dirty="0">
                <a:ea typeface="+mn-ea"/>
              </a:rPr>
              <a:t>and trains facilitators and evaluators</a:t>
            </a:r>
          </a:p>
          <a:p>
            <a:pPr marL="365760" indent="-256032" eaLnBrk="1" fontAlgn="auto" hangingPunct="1">
              <a:spcAft>
                <a:spcPts val="0"/>
              </a:spcAft>
              <a:buFont typeface="Wingdings 3"/>
              <a:buChar char=""/>
              <a:defRPr/>
            </a:pPr>
            <a:endParaRPr lang="en-US" sz="2200" dirty="0">
              <a:ea typeface="+mn-ea"/>
              <a:cs typeface="+mn-cs"/>
            </a:endParaRPr>
          </a:p>
          <a:p>
            <a:pPr marL="109728" indent="0" eaLnBrk="1" fontAlgn="auto" hangingPunct="1">
              <a:spcAft>
                <a:spcPts val="0"/>
              </a:spcAft>
              <a:buFont typeface="Wingdings 3"/>
              <a:buNone/>
              <a:defRPr/>
            </a:pPr>
            <a:endParaRPr lang="en-US" dirty="0" smtClean="0">
              <a:ea typeface="+mn-ea"/>
              <a:cs typeface="+mn-cs"/>
            </a:endParaRPr>
          </a:p>
          <a:p>
            <a:pPr marL="365760" indent="-256032" eaLnBrk="1" fontAlgn="auto" hangingPunct="1">
              <a:spcAft>
                <a:spcPts val="0"/>
              </a:spcAft>
              <a:buFont typeface="Wingdings 3"/>
              <a:buChar char=""/>
              <a:defRPr/>
            </a:pPr>
            <a:endParaRPr lang="en-US" dirty="0">
              <a:ea typeface="+mn-ea"/>
              <a:cs typeface="+mn-cs"/>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a:solidFill>
                  <a:prstClr val="black"/>
                </a:solidFill>
                <a:ea typeface="+mj-ea"/>
                <a:cs typeface="+mj-cs"/>
              </a:rPr>
              <a:t>Building a </a:t>
            </a:r>
            <a:r>
              <a:rPr lang="en-US" sz="3600" dirty="0" smtClean="0">
                <a:solidFill>
                  <a:prstClr val="black"/>
                </a:solidFill>
                <a:ea typeface="+mj-ea"/>
                <a:cs typeface="+mj-cs"/>
              </a:rPr>
              <a:t>TT&amp;</a:t>
            </a:r>
            <a:r>
              <a:rPr lang="en-US" sz="3600" dirty="0">
                <a:solidFill>
                  <a:prstClr val="black"/>
                </a:solidFill>
                <a:ea typeface="+mj-ea"/>
                <a:cs typeface="+mj-cs"/>
              </a:rPr>
              <a:t>E Program (cont’d)</a:t>
            </a:r>
            <a:endParaRPr lang="en-US" sz="3600" dirty="0">
              <a:ea typeface="+mj-ea"/>
              <a:cs typeface="+mj-cs"/>
            </a:endParaRPr>
          </a:p>
        </p:txBody>
      </p:sp>
      <p:sp>
        <p:nvSpPr>
          <p:cNvPr id="37892" name="Slide Number Placeholder 3"/>
          <p:cNvSpPr>
            <a:spLocks noGrp="1"/>
          </p:cNvSpPr>
          <p:nvPr>
            <p:ph type="sldNum" sz="quarter" idx="12"/>
          </p:nvPr>
        </p:nvSpPr>
        <p:spPr bwMode="auto">
          <a:ln>
            <a:miter lim="800000"/>
            <a:headEnd/>
            <a:tailEnd/>
          </a:ln>
        </p:spPr>
        <p:txBody>
          <a:bodyPr/>
          <a:lstStyle/>
          <a:p>
            <a:pPr>
              <a:defRPr/>
            </a:pPr>
            <a:fld id="{1D9D436B-4729-42C2-B7A3-F8802C4EAFDC}" type="slidenum">
              <a:rPr lang="en-US" altLang="en-US" smtClean="0">
                <a:latin typeface="Arial" charset="0"/>
              </a:rPr>
              <a:pPr>
                <a:defRPr/>
              </a:pPr>
              <a:t>14</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8913" name="Content Placeholder 1"/>
          <p:cNvSpPr>
            <a:spLocks noGrp="1"/>
          </p:cNvSpPr>
          <p:nvPr>
            <p:ph idx="1"/>
          </p:nvPr>
        </p:nvSpPr>
        <p:spPr/>
        <p:txBody>
          <a:bodyPr/>
          <a:lstStyle/>
          <a:p>
            <a:pPr eaLnBrk="1" hangingPunct="1">
              <a:defRPr/>
            </a:pPr>
            <a:r>
              <a:rPr lang="en-US" altLang="en-US" sz="2400" b="1" dirty="0" smtClean="0">
                <a:ea typeface="ＭＳ Ｐゴシック" pitchFamily="34" charset="-128"/>
                <a:cs typeface="Arial" pitchFamily="34" charset="0"/>
              </a:rPr>
              <a:t>An agency’</a:t>
            </a:r>
            <a:r>
              <a:rPr lang="en-US" altLang="ja-JP" sz="2400" b="1" dirty="0" smtClean="0">
                <a:ea typeface="ＭＳ Ｐゴシック" pitchFamily="34" charset="-128"/>
                <a:cs typeface="Arial" pitchFamily="34" charset="0"/>
              </a:rPr>
              <a:t>s exercise program should include and document:</a:t>
            </a:r>
          </a:p>
          <a:p>
            <a:pPr lvl="1" eaLnBrk="1" hangingPunct="1">
              <a:defRPr/>
            </a:pPr>
            <a:r>
              <a:rPr lang="en-US" altLang="en-US" sz="2200" dirty="0" smtClean="0">
                <a:ea typeface="ＭＳ Ｐゴシック" pitchFamily="34" charset="-128"/>
                <a:cs typeface="Arial" pitchFamily="34" charset="0"/>
              </a:rPr>
              <a:t>Compliance with HSEEP, as appropriate</a:t>
            </a:r>
          </a:p>
          <a:p>
            <a:pPr lvl="1" eaLnBrk="1" hangingPunct="1">
              <a:defRPr/>
            </a:pPr>
            <a:r>
              <a:rPr lang="en-US" altLang="en-US" sz="2200" dirty="0" smtClean="0">
                <a:ea typeface="ＭＳ Ｐゴシック" pitchFamily="34" charset="-128"/>
                <a:cs typeface="Arial" pitchFamily="34" charset="0"/>
              </a:rPr>
              <a:t>An </a:t>
            </a:r>
            <a:r>
              <a:rPr lang="en-US" altLang="en-US" sz="2200" b="1" dirty="0" smtClean="0">
                <a:ea typeface="ＭＳ Ｐゴシック" pitchFamily="34" charset="-128"/>
                <a:cs typeface="Arial" pitchFamily="34" charset="0"/>
              </a:rPr>
              <a:t>annual</a:t>
            </a:r>
            <a:r>
              <a:rPr lang="en-US" altLang="en-US" sz="2200" dirty="0" smtClean="0">
                <a:ea typeface="ＭＳ Ｐゴシック" pitchFamily="34" charset="-128"/>
                <a:cs typeface="Arial" pitchFamily="34" charset="0"/>
              </a:rPr>
              <a:t> opportunity for key employees to demonstrate their familiarity with COOP plans and procedures </a:t>
            </a:r>
          </a:p>
          <a:p>
            <a:pPr lvl="1" eaLnBrk="1" hangingPunct="1">
              <a:defRPr/>
            </a:pPr>
            <a:r>
              <a:rPr lang="en-US" altLang="en-US" sz="2200" dirty="0" smtClean="0">
                <a:ea typeface="ＭＳ Ｐゴシック" pitchFamily="34" charset="-128"/>
                <a:cs typeface="Arial" pitchFamily="34" charset="0"/>
              </a:rPr>
              <a:t>A </a:t>
            </a:r>
            <a:r>
              <a:rPr lang="en-US" altLang="en-US" sz="2200" b="1" dirty="0" smtClean="0">
                <a:ea typeface="ＭＳ Ｐゴシック" pitchFamily="34" charset="-128"/>
                <a:cs typeface="Arial" pitchFamily="34" charset="0"/>
              </a:rPr>
              <a:t>biennial</a:t>
            </a:r>
            <a:r>
              <a:rPr lang="en-US" altLang="en-US" sz="2200" dirty="0" smtClean="0">
                <a:ea typeface="ＭＳ Ｐゴシック" pitchFamily="34" charset="-128"/>
                <a:cs typeface="Arial" pitchFamily="34" charset="0"/>
              </a:rPr>
              <a:t> exercise for key </a:t>
            </a:r>
            <a:r>
              <a:rPr lang="en-US" altLang="en-US" sz="2200" dirty="0" smtClean="0">
                <a:ea typeface="ＭＳ Ｐゴシック" pitchFamily="34" charset="-128"/>
              </a:rPr>
              <a:t>employees </a:t>
            </a:r>
            <a:r>
              <a:rPr lang="en-US" altLang="en-US" sz="2200" dirty="0" smtClean="0">
                <a:ea typeface="ＭＳ Ｐゴシック" pitchFamily="34" charset="-128"/>
                <a:cs typeface="Arial" pitchFamily="34" charset="0"/>
              </a:rPr>
              <a:t>to demonstrate their familiarity with</a:t>
            </a:r>
            <a:r>
              <a:rPr lang="en-US" altLang="en-US" sz="2000" dirty="0" smtClean="0">
                <a:ea typeface="ＭＳ Ｐゴシック" pitchFamily="34" charset="-128"/>
                <a:cs typeface="Arial" pitchFamily="34" charset="0"/>
              </a:rPr>
              <a:t> </a:t>
            </a:r>
            <a:r>
              <a:rPr lang="en-US" altLang="en-US" sz="2200" dirty="0">
                <a:ea typeface="ＭＳ Ｐゴシック" pitchFamily="34" charset="-128"/>
                <a:cs typeface="Arial" pitchFamily="34" charset="0"/>
              </a:rPr>
              <a:t>the reconstitution procedures</a:t>
            </a:r>
          </a:p>
          <a:p>
            <a:pPr lvl="1" eaLnBrk="1" hangingPunct="1">
              <a:defRPr/>
            </a:pPr>
            <a:r>
              <a:rPr lang="en-US" altLang="en-US" sz="2200" dirty="0" smtClean="0">
                <a:ea typeface="ＭＳ Ｐゴシック" pitchFamily="34" charset="-128"/>
                <a:cs typeface="Arial" pitchFamily="34" charset="0"/>
              </a:rPr>
              <a:t>A </a:t>
            </a:r>
            <a:r>
              <a:rPr lang="en-US" altLang="en-US" sz="2200" b="1" dirty="0" smtClean="0">
                <a:ea typeface="ＭＳ Ｐゴシック" pitchFamily="34" charset="-128"/>
                <a:cs typeface="Arial" pitchFamily="34" charset="0"/>
              </a:rPr>
              <a:t>biennial</a:t>
            </a:r>
            <a:r>
              <a:rPr lang="en-US" altLang="en-US" sz="2200" dirty="0" smtClean="0">
                <a:ea typeface="ＭＳ Ｐゴシック" pitchFamily="34" charset="-128"/>
                <a:cs typeface="Arial" pitchFamily="34" charset="0"/>
              </a:rPr>
              <a:t> exercise for </a:t>
            </a:r>
            <a:r>
              <a:rPr lang="en-US" altLang="en-US" sz="2200" dirty="0" smtClean="0">
                <a:ea typeface="ＭＳ Ｐゴシック" pitchFamily="34" charset="-128"/>
              </a:rPr>
              <a:t>employees</a:t>
            </a:r>
            <a:r>
              <a:rPr lang="en-US" altLang="en-US" sz="2200" dirty="0" smtClean="0">
                <a:ea typeface="ＭＳ Ｐゴシック" pitchFamily="34" charset="-128"/>
                <a:cs typeface="Arial" pitchFamily="34" charset="0"/>
              </a:rPr>
              <a:t> to demonstrate their familiarity with devolution procedures</a:t>
            </a:r>
          </a:p>
          <a:p>
            <a:pPr lvl="1" eaLnBrk="1" hangingPunct="1">
              <a:defRPr/>
            </a:pPr>
            <a:r>
              <a:rPr lang="en-US" altLang="en-US" sz="2200" dirty="0" smtClean="0">
                <a:ea typeface="ＭＳ Ｐゴシック" pitchFamily="34" charset="-128"/>
                <a:cs typeface="Arial" pitchFamily="34" charset="0"/>
              </a:rPr>
              <a:t>A </a:t>
            </a:r>
            <a:r>
              <a:rPr lang="en-US" altLang="en-US" sz="2200" dirty="0">
                <a:ea typeface="ＭＳ Ｐゴシック" pitchFamily="34" charset="-128"/>
                <a:cs typeface="Arial" pitchFamily="34" charset="0"/>
              </a:rPr>
              <a:t>comprehensive </a:t>
            </a:r>
            <a:r>
              <a:rPr lang="en-US" altLang="en-US" sz="2200" dirty="0" smtClean="0">
                <a:ea typeface="ＭＳ Ｐゴシック" pitchFamily="34" charset="-128"/>
                <a:cs typeface="Arial" pitchFamily="34" charset="0"/>
              </a:rPr>
              <a:t>debriefing/hot </a:t>
            </a:r>
            <a:r>
              <a:rPr lang="en-US" altLang="en-US" sz="2200" dirty="0">
                <a:ea typeface="ＭＳ Ｐゴシック" pitchFamily="34" charset="-128"/>
                <a:cs typeface="Arial" pitchFamily="34" charset="0"/>
              </a:rPr>
              <a:t>wash after </a:t>
            </a:r>
            <a:r>
              <a:rPr lang="en-US" altLang="en-US" sz="2200" dirty="0" smtClean="0">
                <a:ea typeface="ＭＳ Ｐゴシック" pitchFamily="34" charset="-128"/>
                <a:cs typeface="Arial" pitchFamily="34" charset="0"/>
              </a:rPr>
              <a:t>          </a:t>
            </a:r>
            <a:r>
              <a:rPr lang="en-US" altLang="en-US" sz="2200" i="1" dirty="0" smtClean="0">
                <a:ea typeface="ＭＳ Ｐゴシック" pitchFamily="34" charset="-128"/>
                <a:cs typeface="Arial" pitchFamily="34" charset="0"/>
              </a:rPr>
              <a:t>each</a:t>
            </a:r>
            <a:r>
              <a:rPr lang="en-US" altLang="en-US" sz="2200" dirty="0" smtClean="0">
                <a:ea typeface="ＭＳ Ｐゴシック" pitchFamily="34" charset="-128"/>
                <a:cs typeface="Arial" pitchFamily="34" charset="0"/>
              </a:rPr>
              <a:t> exercise			</a:t>
            </a:r>
          </a:p>
          <a:p>
            <a:pPr marL="392113" lvl="1" indent="0" eaLnBrk="1" hangingPunct="1">
              <a:buFont typeface="Verdana" pitchFamily="34" charset="0"/>
              <a:buNone/>
              <a:defRPr/>
            </a:pPr>
            <a:r>
              <a:rPr lang="en-US" altLang="en-US" sz="2200" i="1" dirty="0">
                <a:ea typeface="ＭＳ Ｐゴシック" pitchFamily="34" charset="-128"/>
                <a:cs typeface="Arial" pitchFamily="34" charset="0"/>
              </a:rPr>
              <a:t>	</a:t>
            </a:r>
            <a:r>
              <a:rPr lang="en-US" altLang="en-US" sz="2200" i="1" dirty="0" smtClean="0">
                <a:ea typeface="ＭＳ Ｐゴシック" pitchFamily="34" charset="-128"/>
                <a:cs typeface="Arial" pitchFamily="34" charset="0"/>
              </a:rPr>
              <a:t>				(cont’d)</a:t>
            </a:r>
            <a:endParaRPr lang="en-US" altLang="en-US" sz="2200" i="1" dirty="0">
              <a:ea typeface="ＭＳ Ｐゴシック" pitchFamily="34" charset="-128"/>
              <a:cs typeface="Arial" pitchFamily="34" charset="0"/>
            </a:endParaRPr>
          </a:p>
          <a:p>
            <a:pPr>
              <a:defRPr/>
            </a:pPr>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cs typeface="Arial" charset="0"/>
              </a:rPr>
              <a:t>Exercises</a:t>
            </a:r>
            <a:endParaRPr lang="en-US" dirty="0"/>
          </a:p>
        </p:txBody>
      </p:sp>
      <p:sp>
        <p:nvSpPr>
          <p:cNvPr id="39940" name="Slide Number Placeholder 1"/>
          <p:cNvSpPr>
            <a:spLocks noGrp="1"/>
          </p:cNvSpPr>
          <p:nvPr>
            <p:ph type="sldNum" sz="quarter" idx="12"/>
          </p:nvPr>
        </p:nvSpPr>
        <p:spPr bwMode="auto">
          <a:ln>
            <a:miter lim="800000"/>
            <a:headEnd/>
            <a:tailEnd/>
          </a:ln>
        </p:spPr>
        <p:txBody>
          <a:bodyPr/>
          <a:lstStyle/>
          <a:p>
            <a:pPr>
              <a:defRPr/>
            </a:pPr>
            <a:fld id="{5ED3ADD6-F338-4F3A-BABE-9CECEEEB36AA}" type="slidenum">
              <a:rPr lang="en-US" altLang="en-US" smtClean="0">
                <a:latin typeface="Arial" charset="0"/>
              </a:rPr>
              <a:pPr>
                <a:defRPr/>
              </a:pPr>
              <a:t>15</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Content Placeholder 1"/>
          <p:cNvSpPr>
            <a:spLocks noGrp="1"/>
          </p:cNvSpPr>
          <p:nvPr>
            <p:ph idx="1"/>
          </p:nvPr>
        </p:nvSpPr>
        <p:spPr/>
        <p:txBody>
          <a:bodyPr/>
          <a:lstStyle/>
          <a:p>
            <a:pPr eaLnBrk="1" hangingPunct="1">
              <a:buClr>
                <a:srgbClr val="0000FF"/>
              </a:buClr>
              <a:defRPr/>
            </a:pPr>
            <a:r>
              <a:rPr lang="en-US" altLang="en-US" sz="2400" i="1" dirty="0" smtClean="0">
                <a:solidFill>
                  <a:prstClr val="black"/>
                </a:solidFill>
                <a:ea typeface="ＭＳ Ｐゴシック" pitchFamily="34" charset="-128"/>
                <a:cs typeface="Arial" pitchFamily="34" charset="0"/>
              </a:rPr>
              <a:t>(cont’d) </a:t>
            </a:r>
            <a:r>
              <a:rPr lang="en-US" altLang="en-US" sz="2400" b="1" dirty="0" smtClean="0">
                <a:solidFill>
                  <a:prstClr val="black"/>
                </a:solidFill>
                <a:ea typeface="ＭＳ Ｐゴシック" pitchFamily="34" charset="-128"/>
                <a:cs typeface="Arial" pitchFamily="34" charset="0"/>
              </a:rPr>
              <a:t>An </a:t>
            </a:r>
            <a:r>
              <a:rPr lang="en-US" altLang="en-US" sz="2400" b="1" dirty="0">
                <a:solidFill>
                  <a:prstClr val="black"/>
                </a:solidFill>
                <a:ea typeface="ＭＳ Ｐゴシック" pitchFamily="34" charset="-128"/>
                <a:cs typeface="Arial" pitchFamily="34" charset="0"/>
              </a:rPr>
              <a:t>agency’</a:t>
            </a:r>
            <a:r>
              <a:rPr lang="en-US" altLang="ja-JP" sz="2400" b="1" dirty="0">
                <a:solidFill>
                  <a:prstClr val="black"/>
                </a:solidFill>
                <a:ea typeface="ＭＳ Ｐゴシック" pitchFamily="34" charset="-128"/>
                <a:cs typeface="Arial" pitchFamily="34" charset="0"/>
              </a:rPr>
              <a:t>s exercise program should include and document:</a:t>
            </a:r>
          </a:p>
          <a:p>
            <a:pPr marL="392113" lvl="1" indent="0" eaLnBrk="1" hangingPunct="1">
              <a:buFont typeface="Verdana" pitchFamily="34" charset="0"/>
              <a:buNone/>
              <a:defRPr/>
            </a:pPr>
            <a:endParaRPr lang="en-US" altLang="en-US" sz="2400" dirty="0" smtClean="0">
              <a:ea typeface="ＭＳ Ｐゴシック" pitchFamily="34" charset="-128"/>
              <a:cs typeface="Arial" pitchFamily="34" charset="0"/>
            </a:endParaRPr>
          </a:p>
          <a:p>
            <a:pPr lvl="1" eaLnBrk="1" hangingPunct="1">
              <a:defRPr/>
            </a:pPr>
            <a:r>
              <a:rPr lang="en-US" altLang="en-US" sz="2400" dirty="0" smtClean="0">
                <a:ea typeface="ＭＳ Ｐゴシック" pitchFamily="34" charset="-128"/>
                <a:cs typeface="Arial" pitchFamily="34" charset="0"/>
              </a:rPr>
              <a:t>A cycle of events that incorporates evaluations, AARs, and lessons learned into the development and implementation of a Corrective Action Program (“CAP”)</a:t>
            </a:r>
          </a:p>
          <a:p>
            <a:pPr lvl="1" eaLnBrk="1" hangingPunct="1">
              <a:defRPr/>
            </a:pPr>
            <a:r>
              <a:rPr lang="en-US" altLang="en-US" sz="2400" dirty="0" smtClean="0">
                <a:ea typeface="ＭＳ Ｐゴシック" pitchFamily="34" charset="-128"/>
                <a:cs typeface="Arial" pitchFamily="34" charset="0"/>
              </a:rPr>
              <a:t>A CAP to assist in documenting, prioritizing, and resourcing continuity issues</a:t>
            </a:r>
            <a:endParaRPr lang="en-US" altLang="en-US" sz="2400" dirty="0"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smtClean="0">
                <a:solidFill>
                  <a:srgbClr val="000000"/>
                </a:solidFill>
                <a:ea typeface="+mj-ea"/>
                <a:cs typeface="Arial" charset="0"/>
              </a:rPr>
              <a:t>Exercises (cont’d)</a:t>
            </a:r>
            <a:endParaRPr lang="en-US" sz="3600" dirty="0">
              <a:ea typeface="+mj-ea"/>
              <a:cs typeface="+mj-cs"/>
            </a:endParaRPr>
          </a:p>
        </p:txBody>
      </p:sp>
      <p:pic>
        <p:nvPicPr>
          <p:cNvPr id="4608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1988" name="Slide Number Placeholder 1"/>
          <p:cNvSpPr>
            <a:spLocks noGrp="1"/>
          </p:cNvSpPr>
          <p:nvPr>
            <p:ph type="sldNum" sz="quarter" idx="12"/>
          </p:nvPr>
        </p:nvSpPr>
        <p:spPr bwMode="auto">
          <a:ln>
            <a:miter lim="800000"/>
            <a:headEnd/>
            <a:tailEnd/>
          </a:ln>
        </p:spPr>
        <p:txBody>
          <a:bodyPr/>
          <a:lstStyle/>
          <a:p>
            <a:pPr>
              <a:defRPr/>
            </a:pPr>
            <a:fld id="{502D9109-DB75-4E65-9D4C-600BAF29168B}" type="slidenum">
              <a:rPr lang="en-US" altLang="en-US" smtClean="0">
                <a:latin typeface="Arial" charset="0"/>
              </a:rPr>
              <a:pPr>
                <a:defRPr/>
              </a:pPr>
              <a:t>16</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Content Placeholder 2"/>
          <p:cNvSpPr>
            <a:spLocks noGrp="1"/>
          </p:cNvSpPr>
          <p:nvPr>
            <p:ph idx="1"/>
          </p:nvPr>
        </p:nvSpPr>
        <p:spPr/>
        <p:txBody>
          <a:bodyPr/>
          <a:lstStyle/>
          <a:p>
            <a:pPr marL="365760" indent="-256032" eaLnBrk="1" hangingPunct="1">
              <a:defRPr/>
            </a:pPr>
            <a:r>
              <a:rPr lang="en-US" altLang="en-US" b="1" dirty="0" smtClean="0">
                <a:ea typeface="ＭＳ Ｐゴシック" pitchFamily="34" charset="-128"/>
              </a:rPr>
              <a:t>Full spectrum of COOP operations</a:t>
            </a:r>
          </a:p>
          <a:p>
            <a:pPr lvl="1" eaLnBrk="1" hangingPunct="1">
              <a:defRPr/>
            </a:pPr>
            <a:r>
              <a:rPr lang="en-US" altLang="en-US" sz="2400" dirty="0" smtClean="0">
                <a:ea typeface="ＭＳ Ｐゴシック" pitchFamily="34" charset="-128"/>
              </a:rPr>
              <a:t>Alert, notification, and activation</a:t>
            </a:r>
          </a:p>
          <a:p>
            <a:pPr lvl="1" eaLnBrk="1" hangingPunct="1">
              <a:defRPr/>
            </a:pPr>
            <a:r>
              <a:rPr lang="en-US" altLang="en-US" sz="2400" dirty="0" smtClean="0">
                <a:ea typeface="ＭＳ Ｐゴシック" pitchFamily="34" charset="-128"/>
              </a:rPr>
              <a:t>Relocation to alternate facilities</a:t>
            </a:r>
          </a:p>
          <a:p>
            <a:pPr lvl="1" eaLnBrk="1" hangingPunct="1">
              <a:defRPr/>
            </a:pPr>
            <a:r>
              <a:rPr lang="en-US" altLang="en-US" sz="2400" dirty="0" smtClean="0">
                <a:ea typeface="ＭＳ Ｐゴシック" pitchFamily="34" charset="-128"/>
              </a:rPr>
              <a:t>Operations</a:t>
            </a:r>
          </a:p>
          <a:p>
            <a:pPr lvl="1" eaLnBrk="1" hangingPunct="1">
              <a:defRPr/>
            </a:pPr>
            <a:r>
              <a:rPr lang="en-US" altLang="en-US" sz="2400" dirty="0" smtClean="0">
                <a:ea typeface="ＭＳ Ｐゴシック" pitchFamily="34" charset="-128"/>
              </a:rPr>
              <a:t>Logistical support, services, and infrastructure to alternate facility</a:t>
            </a:r>
          </a:p>
          <a:p>
            <a:pPr lvl="1" eaLnBrk="1" hangingPunct="1">
              <a:defRPr/>
            </a:pPr>
            <a:r>
              <a:rPr lang="en-US" altLang="en-US" sz="2400" dirty="0" smtClean="0">
                <a:ea typeface="ＭＳ Ｐゴシック" pitchFamily="34" charset="-128"/>
              </a:rPr>
              <a:t>Devolution</a:t>
            </a:r>
          </a:p>
          <a:p>
            <a:pPr lvl="1" eaLnBrk="1" hangingPunct="1">
              <a:defRPr/>
            </a:pPr>
            <a:r>
              <a:rPr lang="en-US" altLang="en-US" sz="2400" dirty="0" smtClean="0">
                <a:ea typeface="ＭＳ Ｐゴシック" pitchFamily="34" charset="-128"/>
              </a:rPr>
              <a:t>Reconstitution</a:t>
            </a:r>
          </a:p>
          <a:p>
            <a:pPr eaLnBrk="1" hangingPunct="1">
              <a:defRPr/>
            </a:pPr>
            <a:endParaRPr lang="en-US" altLang="en-US" dirty="0" smtClean="0">
              <a:latin typeface="Calibri" pitchFamily="34" charset="0"/>
              <a:ea typeface="ＭＳ Ｐゴシック" pitchFamily="34" charset="-128"/>
            </a:endParaRPr>
          </a:p>
        </p:txBody>
      </p:sp>
      <p:sp>
        <p:nvSpPr>
          <p:cNvPr id="16386"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What to Exercise</a:t>
            </a:r>
          </a:p>
        </p:txBody>
      </p:sp>
      <p:pic>
        <p:nvPicPr>
          <p:cNvPr id="4813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4036" name="Slide Number Placeholder 1"/>
          <p:cNvSpPr>
            <a:spLocks noGrp="1"/>
          </p:cNvSpPr>
          <p:nvPr>
            <p:ph type="sldNum" sz="quarter" idx="12"/>
          </p:nvPr>
        </p:nvSpPr>
        <p:spPr bwMode="auto">
          <a:ln>
            <a:miter lim="800000"/>
            <a:headEnd/>
            <a:tailEnd/>
          </a:ln>
        </p:spPr>
        <p:txBody>
          <a:bodyPr/>
          <a:lstStyle/>
          <a:p>
            <a:pPr>
              <a:defRPr/>
            </a:pPr>
            <a:fld id="{48D52114-1368-4F72-8D54-844D1106C9EC}" type="slidenum">
              <a:rPr lang="en-US" altLang="en-US" smtClean="0">
                <a:latin typeface="Arial" charset="0"/>
              </a:rPr>
              <a:pPr>
                <a:defRPr/>
              </a:pPr>
              <a:t>17</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Content Placeholder 2"/>
          <p:cNvSpPr>
            <a:spLocks noGrp="1"/>
          </p:cNvSpPr>
          <p:nvPr>
            <p:ph idx="1"/>
          </p:nvPr>
        </p:nvSpPr>
        <p:spPr/>
        <p:txBody>
          <a:bodyPr>
            <a:noAutofit/>
          </a:bodyPr>
          <a:lstStyle/>
          <a:p>
            <a:pPr marL="365760" indent="-256032" eaLnBrk="1" fontAlgn="auto" hangingPunct="1">
              <a:spcBef>
                <a:spcPts val="324"/>
              </a:spcBef>
              <a:spcAft>
                <a:spcPts val="0"/>
              </a:spcAft>
              <a:defRPr/>
            </a:pPr>
            <a:r>
              <a:rPr lang="en-US" b="1" dirty="0" smtClean="0">
                <a:ea typeface="+mn-ea"/>
              </a:rPr>
              <a:t>Testing is critical for:</a:t>
            </a:r>
          </a:p>
          <a:p>
            <a:pPr marL="621792" lvl="1" eaLnBrk="1" fontAlgn="auto" hangingPunct="1">
              <a:spcBef>
                <a:spcPts val="324"/>
              </a:spcBef>
              <a:spcAft>
                <a:spcPts val="0"/>
              </a:spcAft>
              <a:defRPr/>
            </a:pPr>
            <a:r>
              <a:rPr lang="en-US" sz="2400" dirty="0" smtClean="0">
                <a:ea typeface="+mn-ea"/>
              </a:rPr>
              <a:t>Alert</a:t>
            </a:r>
            <a:r>
              <a:rPr lang="en-US" sz="2400" dirty="0">
                <a:ea typeface="+mn-ea"/>
              </a:rPr>
              <a:t>, </a:t>
            </a:r>
            <a:r>
              <a:rPr lang="en-US" sz="2400" dirty="0" smtClean="0">
                <a:ea typeface="+mn-ea"/>
              </a:rPr>
              <a:t>notification, </a:t>
            </a:r>
            <a:r>
              <a:rPr lang="en-US" sz="2400" dirty="0">
                <a:ea typeface="+mn-ea"/>
              </a:rPr>
              <a:t>and activation </a:t>
            </a:r>
            <a:r>
              <a:rPr lang="en-US" sz="2400" dirty="0" smtClean="0">
                <a:ea typeface="+mn-ea"/>
              </a:rPr>
              <a:t>procedures</a:t>
            </a:r>
          </a:p>
          <a:p>
            <a:pPr marL="621792" lvl="1" eaLnBrk="1" fontAlgn="auto" hangingPunct="1">
              <a:spcBef>
                <a:spcPts val="324"/>
              </a:spcBef>
              <a:spcAft>
                <a:spcPts val="0"/>
              </a:spcAft>
              <a:defRPr/>
            </a:pPr>
            <a:r>
              <a:rPr lang="en-US" sz="2400" dirty="0" smtClean="0">
                <a:ea typeface="+mn-ea"/>
              </a:rPr>
              <a:t>Communication systems	</a:t>
            </a:r>
            <a:endParaRPr lang="en-US" sz="2400" dirty="0">
              <a:ea typeface="+mn-ea"/>
            </a:endParaRPr>
          </a:p>
          <a:p>
            <a:pPr marL="621792" lvl="1" eaLnBrk="1" fontAlgn="auto" hangingPunct="1">
              <a:spcBef>
                <a:spcPts val="324"/>
              </a:spcBef>
              <a:spcAft>
                <a:spcPts val="0"/>
              </a:spcAft>
              <a:defRPr/>
            </a:pPr>
            <a:r>
              <a:rPr lang="en-US" sz="2400" dirty="0">
                <a:ea typeface="+mn-ea"/>
              </a:rPr>
              <a:t>Vital records and </a:t>
            </a:r>
            <a:r>
              <a:rPr lang="en-US" sz="2400" dirty="0" smtClean="0">
                <a:ea typeface="+mn-ea"/>
              </a:rPr>
              <a:t>databases</a:t>
            </a:r>
          </a:p>
          <a:p>
            <a:pPr marL="621792" lvl="1" eaLnBrk="1" fontAlgn="auto" hangingPunct="1">
              <a:spcBef>
                <a:spcPts val="324"/>
              </a:spcBef>
              <a:spcAft>
                <a:spcPts val="0"/>
              </a:spcAft>
              <a:defRPr/>
            </a:pPr>
            <a:r>
              <a:rPr lang="en-US" sz="2400" dirty="0" smtClean="0">
                <a:ea typeface="+mn-ea"/>
              </a:rPr>
              <a:t>Information </a:t>
            </a:r>
            <a:r>
              <a:rPr lang="en-US" sz="2400" dirty="0">
                <a:ea typeface="+mn-ea"/>
              </a:rPr>
              <a:t>technology </a:t>
            </a:r>
            <a:r>
              <a:rPr lang="en-US" sz="2400" dirty="0" smtClean="0">
                <a:ea typeface="+mn-ea"/>
              </a:rPr>
              <a:t>systems</a:t>
            </a:r>
          </a:p>
          <a:p>
            <a:pPr marL="621792" lvl="1" eaLnBrk="1" fontAlgn="auto" hangingPunct="1">
              <a:spcBef>
                <a:spcPts val="324"/>
              </a:spcBef>
              <a:spcAft>
                <a:spcPts val="0"/>
              </a:spcAft>
              <a:defRPr/>
            </a:pPr>
            <a:r>
              <a:rPr lang="en-US" sz="2400" dirty="0" smtClean="0">
                <a:ea typeface="+mn-ea"/>
              </a:rPr>
              <a:t>Reconstitution procedures</a:t>
            </a:r>
          </a:p>
          <a:p>
            <a:pPr marL="621792" lvl="1" eaLnBrk="1" fontAlgn="auto" hangingPunct="1">
              <a:spcBef>
                <a:spcPts val="324"/>
              </a:spcBef>
              <a:spcAft>
                <a:spcPts val="0"/>
              </a:spcAft>
              <a:defRPr/>
            </a:pPr>
            <a:r>
              <a:rPr lang="en-US" sz="2400" dirty="0" smtClean="0">
                <a:ea typeface="+mn-ea"/>
              </a:rPr>
              <a:t>Other </a:t>
            </a:r>
            <a:r>
              <a:rPr lang="en-US" sz="2400" dirty="0">
                <a:ea typeface="+mn-ea"/>
              </a:rPr>
              <a:t>aspects dependent on agency</a:t>
            </a:r>
          </a:p>
          <a:p>
            <a:pPr marL="109728" indent="0" eaLnBrk="1" fontAlgn="auto" hangingPunct="1">
              <a:spcAft>
                <a:spcPts val="0"/>
              </a:spcAft>
              <a:buFont typeface="Wingdings 3"/>
              <a:buNone/>
              <a:defRPr/>
            </a:pPr>
            <a:endParaRPr lang="en-US" dirty="0">
              <a:latin typeface="Calibri" charset="0"/>
              <a:ea typeface="+mn-ea"/>
              <a:cs typeface="+mn-cs"/>
            </a:endParaRPr>
          </a:p>
        </p:txBody>
      </p:sp>
      <p:sp>
        <p:nvSpPr>
          <p:cNvPr id="17410" name="Title 1"/>
          <p:cNvSpPr>
            <a:spLocks noGrp="1"/>
          </p:cNvSpPr>
          <p:nvPr>
            <p:ph type="title"/>
          </p:nvPr>
        </p:nvSpPr>
        <p:spPr/>
        <p:txBody>
          <a:bodyPr/>
          <a:lstStyle/>
          <a:p>
            <a:pPr eaLnBrk="1" fontAlgn="auto" hangingPunct="1">
              <a:spcAft>
                <a:spcPts val="0"/>
              </a:spcAft>
              <a:defRPr/>
            </a:pPr>
            <a:r>
              <a:rPr lang="en-US" sz="3600" dirty="0" smtClean="0">
                <a:solidFill>
                  <a:srgbClr val="000000"/>
                </a:solidFill>
                <a:ea typeface="+mj-ea"/>
                <a:cs typeface="+mj-cs"/>
              </a:rPr>
              <a:t>Testing</a:t>
            </a:r>
            <a:endParaRPr lang="en-US" sz="3600" dirty="0">
              <a:solidFill>
                <a:srgbClr val="000000"/>
              </a:solidFill>
              <a:ea typeface="+mj-ea"/>
              <a:cs typeface="+mj-cs"/>
            </a:endParaRPr>
          </a:p>
        </p:txBody>
      </p:sp>
      <p:pic>
        <p:nvPicPr>
          <p:cNvPr id="5017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5060" name="Slide Number Placeholder 1"/>
          <p:cNvSpPr>
            <a:spLocks noGrp="1"/>
          </p:cNvSpPr>
          <p:nvPr>
            <p:ph type="sldNum" sz="quarter" idx="12"/>
          </p:nvPr>
        </p:nvSpPr>
        <p:spPr bwMode="auto">
          <a:ln>
            <a:miter lim="800000"/>
            <a:headEnd/>
            <a:tailEnd/>
          </a:ln>
        </p:spPr>
        <p:txBody>
          <a:bodyPr/>
          <a:lstStyle/>
          <a:p>
            <a:pPr>
              <a:defRPr/>
            </a:pPr>
            <a:fld id="{0BCB22B8-2B38-430D-B9D0-146C64B69917}" type="slidenum">
              <a:rPr lang="en-US" altLang="en-US" smtClean="0">
                <a:latin typeface="Arial" charset="0"/>
              </a:rPr>
              <a:pPr>
                <a:defRPr/>
              </a:pPr>
              <a:t>18</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Content Placeholder 2"/>
          <p:cNvSpPr>
            <a:spLocks noGrp="1"/>
          </p:cNvSpPr>
          <p:nvPr>
            <p:ph idx="1"/>
          </p:nvPr>
        </p:nvSpPr>
        <p:spPr>
          <a:xfrm>
            <a:off x="457200" y="1524000"/>
            <a:ext cx="8229600" cy="5105400"/>
          </a:xfrm>
        </p:spPr>
        <p:txBody>
          <a:bodyPr/>
          <a:lstStyle/>
          <a:p>
            <a:pPr eaLnBrk="1" hangingPunct="1">
              <a:defRPr/>
            </a:pPr>
            <a:r>
              <a:rPr lang="en-US" altLang="en-US" sz="2400" b="1" dirty="0" smtClean="0">
                <a:ea typeface="ＭＳ Ｐゴシック" pitchFamily="34" charset="-128"/>
              </a:rPr>
              <a:t>An agency</a:t>
            </a:r>
            <a:r>
              <a:rPr lang="ja-JP" altLang="en-US" sz="2400" b="1" dirty="0" smtClean="0">
                <a:ea typeface="ＭＳ Ｐゴシック" pitchFamily="34" charset="-128"/>
              </a:rPr>
              <a:t>’</a:t>
            </a:r>
            <a:r>
              <a:rPr lang="en-US" altLang="ja-JP" sz="2400" b="1" dirty="0" smtClean="0">
                <a:ea typeface="ＭＳ Ｐゴシック" pitchFamily="34" charset="-128"/>
              </a:rPr>
              <a:t>s testing program should include and document:</a:t>
            </a:r>
          </a:p>
          <a:p>
            <a:pPr lvl="1" eaLnBrk="1" hangingPunct="1">
              <a:defRPr/>
            </a:pPr>
            <a:r>
              <a:rPr lang="en-US" altLang="en-US" sz="2000" b="1" dirty="0" smtClean="0">
                <a:ea typeface="ＭＳ Ｐゴシック" pitchFamily="34" charset="-128"/>
              </a:rPr>
              <a:t>Annual</a:t>
            </a:r>
            <a:r>
              <a:rPr lang="en-US" altLang="en-US" sz="2000" dirty="0" smtClean="0">
                <a:ea typeface="ＭＳ Ｐゴシック" pitchFamily="34" charset="-128"/>
              </a:rPr>
              <a:t> testing of alert, notification, &amp; activation procedures </a:t>
            </a:r>
          </a:p>
          <a:p>
            <a:pPr lvl="1" eaLnBrk="1" hangingPunct="1">
              <a:defRPr/>
            </a:pPr>
            <a:r>
              <a:rPr lang="en-US" altLang="en-US" sz="2000" b="1" dirty="0" smtClean="0">
                <a:ea typeface="ＭＳ Ｐゴシック" pitchFamily="34" charset="-128"/>
              </a:rPr>
              <a:t>Annual</a:t>
            </a:r>
            <a:r>
              <a:rPr lang="en-US" altLang="en-US" sz="2000" dirty="0" smtClean="0">
                <a:ea typeface="ＭＳ Ｐゴシック" pitchFamily="34" charset="-128"/>
              </a:rPr>
              <a:t> testing of recovery strategies for essential records, critical information systems, services, &amp; data</a:t>
            </a:r>
          </a:p>
          <a:p>
            <a:pPr lvl="1" eaLnBrk="1" hangingPunct="1">
              <a:defRPr/>
            </a:pPr>
            <a:r>
              <a:rPr lang="en-US" altLang="en-US" sz="2000" b="1" dirty="0" smtClean="0">
                <a:ea typeface="ＭＳ Ｐゴシック" pitchFamily="34" charset="-128"/>
              </a:rPr>
              <a:t>Annual</a:t>
            </a:r>
            <a:r>
              <a:rPr lang="en-US" altLang="en-US" sz="2000" dirty="0" smtClean="0">
                <a:ea typeface="ＭＳ Ｐゴシック" pitchFamily="34" charset="-128"/>
              </a:rPr>
              <a:t> testing of the capabilities for protecting essential records and information systems </a:t>
            </a:r>
          </a:p>
          <a:p>
            <a:pPr lvl="1" eaLnBrk="1" hangingPunct="1">
              <a:defRPr/>
            </a:pPr>
            <a:r>
              <a:rPr lang="en-US" altLang="en-US" sz="2000" b="1" dirty="0" smtClean="0">
                <a:ea typeface="ＭＳ Ｐゴシック" pitchFamily="34" charset="-128"/>
              </a:rPr>
              <a:t>Annual</a:t>
            </a:r>
            <a:r>
              <a:rPr lang="en-US" altLang="en-US" sz="2000" dirty="0" smtClean="0">
                <a:ea typeface="ＭＳ Ｐゴシック" pitchFamily="34" charset="-128"/>
              </a:rPr>
              <a:t> testing of primary and backup infrastructure systems and services at continuity facilities</a:t>
            </a:r>
          </a:p>
          <a:p>
            <a:pPr lvl="1" eaLnBrk="1" hangingPunct="1">
              <a:defRPr/>
            </a:pPr>
            <a:r>
              <a:rPr lang="en-US" altLang="en-US" sz="2000" b="1" dirty="0">
                <a:ea typeface="ＭＳ Ｐゴシック" pitchFamily="34" charset="-128"/>
              </a:rPr>
              <a:t>Annual</a:t>
            </a:r>
            <a:r>
              <a:rPr lang="en-US" altLang="en-US" sz="2000" dirty="0">
                <a:ea typeface="ＭＳ Ｐゴシック" pitchFamily="34" charset="-128"/>
              </a:rPr>
              <a:t> testing and exercising of required physical security capabilities at continuity facilities</a:t>
            </a:r>
          </a:p>
          <a:p>
            <a:pPr marL="392113" lvl="1" indent="0" eaLnBrk="1" hangingPunct="1">
              <a:buFont typeface="Verdana" pitchFamily="34" charset="0"/>
              <a:buNone/>
              <a:defRPr/>
            </a:pPr>
            <a:endParaRPr lang="en-US" altLang="en-US" sz="2000" i="1" dirty="0" smtClean="0">
              <a:ea typeface="ＭＳ Ｐゴシック" pitchFamily="34" charset="-128"/>
            </a:endParaRPr>
          </a:p>
          <a:p>
            <a:pPr marL="392113" lvl="1" indent="0" eaLnBrk="1" hangingPunct="1">
              <a:buFont typeface="Verdana" pitchFamily="34" charset="0"/>
              <a:buNone/>
              <a:defRPr/>
            </a:pPr>
            <a:r>
              <a:rPr lang="en-US" altLang="en-US" sz="2000" i="1" dirty="0" smtClean="0">
                <a:ea typeface="ＭＳ Ｐゴシック" pitchFamily="34" charset="-128"/>
              </a:rPr>
              <a:t>				(cont’d)</a:t>
            </a:r>
            <a:endParaRPr lang="en-US" altLang="en-US" sz="2000" dirty="0" smtClean="0">
              <a:ea typeface="ＭＳ Ｐゴシック" pitchFamily="34" charset="-128"/>
            </a:endParaRPr>
          </a:p>
          <a:p>
            <a:pPr lvl="1" eaLnBrk="1" hangingPunct="1">
              <a:defRPr/>
            </a:pPr>
            <a:endParaRPr lang="en-US" altLang="en-US" sz="1400" dirty="0" smtClean="0">
              <a:latin typeface="Calibri" pitchFamily="34" charset="0"/>
              <a:ea typeface="ＭＳ Ｐゴシック" pitchFamily="34" charset="-128"/>
            </a:endParaRPr>
          </a:p>
          <a:p>
            <a:pPr lvl="1" eaLnBrk="1" hangingPunct="1">
              <a:defRPr/>
            </a:pPr>
            <a:endParaRPr lang="en-US" altLang="en-US" sz="1400" dirty="0" smtClean="0">
              <a:latin typeface="Calibri" pitchFamily="34" charset="0"/>
              <a:ea typeface="ＭＳ Ｐゴシック" pitchFamily="34" charset="-128"/>
            </a:endParaRPr>
          </a:p>
          <a:p>
            <a:pPr lvl="1" eaLnBrk="1" hangingPunct="1">
              <a:defRPr/>
            </a:pPr>
            <a:endParaRPr lang="en-US" altLang="en-US" sz="1400" dirty="0" smtClean="0">
              <a:latin typeface="Calibri" pitchFamily="34" charset="0"/>
              <a:ea typeface="ＭＳ Ｐゴシック" pitchFamily="34" charset="-128"/>
            </a:endParaRPr>
          </a:p>
          <a:p>
            <a:pPr lvl="1" eaLnBrk="1" hangingPunct="1">
              <a:defRPr/>
            </a:pPr>
            <a:endParaRPr lang="en-US" altLang="en-US" sz="1400" dirty="0" smtClean="0">
              <a:latin typeface="Calibri" pitchFamily="34" charset="0"/>
              <a:ea typeface="ＭＳ Ｐゴシック" pitchFamily="34" charset="-128"/>
            </a:endParaRPr>
          </a:p>
          <a:p>
            <a:pPr lvl="1" eaLnBrk="1" hangingPunct="1">
              <a:defRPr/>
            </a:pPr>
            <a:endParaRPr lang="en-US" altLang="en-US" sz="1400" dirty="0" smtClean="0">
              <a:latin typeface="Calibri" pitchFamily="34" charset="0"/>
              <a:ea typeface="ＭＳ Ｐゴシック" pitchFamily="34" charset="-128"/>
            </a:endParaRPr>
          </a:p>
          <a:p>
            <a:pPr lvl="1" eaLnBrk="1" hangingPunct="1">
              <a:defRPr/>
            </a:pPr>
            <a:endParaRPr lang="en-US" altLang="en-US" sz="2000" dirty="0" smtClean="0">
              <a:latin typeface="Calibri" pitchFamily="34" charset="0"/>
              <a:ea typeface="ＭＳ Ｐゴシック" pitchFamily="34" charset="-128"/>
            </a:endParaRPr>
          </a:p>
          <a:p>
            <a:pPr lvl="1" eaLnBrk="1" hangingPunct="1">
              <a:defRPr/>
            </a:pPr>
            <a:endParaRPr lang="en-US" altLang="en-US" dirty="0" smtClean="0">
              <a:latin typeface="Calibri" pitchFamily="34" charset="0"/>
              <a:ea typeface="ＭＳ Ｐゴシック" pitchFamily="34" charset="-128"/>
            </a:endParaRPr>
          </a:p>
          <a:p>
            <a:pPr lvl="1" eaLnBrk="1" hangingPunct="1">
              <a:defRPr/>
            </a:pPr>
            <a:endParaRPr lang="en-US" altLang="en-US" dirty="0" smtClean="0">
              <a:latin typeface="Calibri" pitchFamily="34" charset="0"/>
              <a:ea typeface="ＭＳ Ｐゴシック" pitchFamily="34" charset="-128"/>
            </a:endParaRPr>
          </a:p>
        </p:txBody>
      </p:sp>
      <p:sp>
        <p:nvSpPr>
          <p:cNvPr id="18434" name="Title 1"/>
          <p:cNvSpPr>
            <a:spLocks noGrp="1"/>
          </p:cNvSpPr>
          <p:nvPr>
            <p:ph type="title"/>
          </p:nvPr>
        </p:nvSpPr>
        <p:spPr/>
        <p:txBody>
          <a:bodyPr/>
          <a:lstStyle/>
          <a:p>
            <a:pPr eaLnBrk="1" fontAlgn="auto" hangingPunct="1">
              <a:spcAft>
                <a:spcPts val="0"/>
              </a:spcAft>
              <a:defRPr/>
            </a:pPr>
            <a:r>
              <a:rPr lang="en-US" sz="3600" dirty="0" smtClean="0">
                <a:solidFill>
                  <a:srgbClr val="000000"/>
                </a:solidFill>
                <a:ea typeface="+mj-ea"/>
                <a:cs typeface="+mj-cs"/>
              </a:rPr>
              <a:t>Testing (cont’d)</a:t>
            </a:r>
            <a:endParaRPr lang="en-US" sz="3600" dirty="0">
              <a:solidFill>
                <a:srgbClr val="000000"/>
              </a:solidFill>
              <a:ea typeface="+mj-ea"/>
              <a:cs typeface="+mj-cs"/>
            </a:endParaRPr>
          </a:p>
        </p:txBody>
      </p:sp>
      <p:pic>
        <p:nvPicPr>
          <p:cNvPr id="5222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6084" name="Slide Number Placeholder 1"/>
          <p:cNvSpPr>
            <a:spLocks noGrp="1"/>
          </p:cNvSpPr>
          <p:nvPr>
            <p:ph type="sldNum" sz="quarter" idx="12"/>
          </p:nvPr>
        </p:nvSpPr>
        <p:spPr bwMode="auto">
          <a:ln>
            <a:miter lim="800000"/>
            <a:headEnd/>
            <a:tailEnd/>
          </a:ln>
        </p:spPr>
        <p:txBody>
          <a:bodyPr/>
          <a:lstStyle/>
          <a:p>
            <a:pPr>
              <a:defRPr/>
            </a:pPr>
            <a:fld id="{163BCDF6-9378-490B-BEBD-7F18886FEC79}" type="slidenum">
              <a:rPr lang="en-US" altLang="en-US" smtClean="0">
                <a:latin typeface="Arial" charset="0"/>
              </a:rPr>
              <a:pPr>
                <a:defRPr/>
              </a:pPr>
              <a:t>19</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dirty="0">
                <a:solidFill>
                  <a:schemeClr val="tx1"/>
                </a:solidFill>
              </a:rPr>
              <a:t/>
            </a:r>
            <a:br>
              <a:rPr lang="en-US" dirty="0">
                <a:solidFill>
                  <a:schemeClr val="tx1"/>
                </a:solidFill>
              </a:rPr>
            </a:br>
            <a:endParaRPr lang="en-US" dirty="0">
              <a:solidFill>
                <a:schemeClr val="tx1"/>
              </a:solidFill>
            </a:endParaRPr>
          </a:p>
        </p:txBody>
      </p:sp>
      <p:sp>
        <p:nvSpPr>
          <p:cNvPr id="17410" name="Subtitle 2"/>
          <p:cNvSpPr>
            <a:spLocks noGrp="1"/>
          </p:cNvSpPr>
          <p:nvPr>
            <p:ph type="subTitle" idx="1"/>
          </p:nvPr>
        </p:nvSpPr>
        <p:spPr>
          <a:xfrm>
            <a:off x="685800" y="3352800"/>
            <a:ext cx="7772400" cy="1752600"/>
          </a:xfrm>
        </p:spPr>
        <p:txBody>
          <a:bodyPr/>
          <a:lstStyle/>
          <a:p>
            <a:pPr marR="0" algn="ctr"/>
            <a:r>
              <a:rPr lang="en-US" altLang="en-US" sz="3400" b="1" smtClean="0">
                <a:solidFill>
                  <a:schemeClr val="tx1"/>
                </a:solidFill>
                <a:ea typeface="ＭＳ Ｐゴシック" pitchFamily="34" charset="-128"/>
              </a:rPr>
              <a:t>COOP Training, Testing, and Exercise (TT&amp;E) Program </a:t>
            </a:r>
          </a:p>
          <a:p>
            <a:pPr marR="0" algn="ctr"/>
            <a:r>
              <a:rPr lang="en-US" altLang="en-US" sz="3400" b="1" smtClean="0">
                <a:solidFill>
                  <a:schemeClr val="tx1"/>
                </a:solidFill>
                <a:ea typeface="ＭＳ Ｐゴシック" pitchFamily="34" charset="-128"/>
              </a:rPr>
              <a:t>January 30, 2014</a:t>
            </a:r>
            <a:endParaRPr lang="en-US" altLang="en-US" sz="3400" b="1" smtClean="0">
              <a:ea typeface="ＭＳ Ｐゴシック" pitchFamily="34" charset="-128"/>
            </a:endParaRPr>
          </a:p>
        </p:txBody>
      </p:sp>
      <p:pic>
        <p:nvPicPr>
          <p:cNvPr id="17411"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7412" name="Rectangle 2"/>
          <p:cNvSpPr>
            <a:spLocks noChangeArrowheads="1"/>
          </p:cNvSpPr>
          <p:nvPr/>
        </p:nvSpPr>
        <p:spPr bwMode="auto">
          <a:xfrm>
            <a:off x="457200" y="6243638"/>
            <a:ext cx="8305800" cy="461962"/>
          </a:xfrm>
          <a:prstGeom prst="rect">
            <a:avLst/>
          </a:prstGeom>
          <a:noFill/>
          <a:ln w="9525">
            <a:noFill/>
            <a:miter lim="800000"/>
            <a:headEnd/>
            <a:tailEnd/>
          </a:ln>
        </p:spPr>
        <p:txBody>
          <a:bodyPr>
            <a:spAutoFit/>
          </a:bodyPr>
          <a:lstStyle/>
          <a:p>
            <a:pPr algn="ctr"/>
            <a:r>
              <a:rPr lang="en-US" altLang="en-US" sz="2400" b="1" i="1">
                <a:solidFill>
                  <a:srgbClr val="FFFFFF"/>
                </a:solidFill>
                <a:latin typeface="Lucida Sans Unicode" pitchFamily="34" charset="0"/>
              </a:rPr>
              <a:t>  “A Prepared Marylander Creates a Resilient Maryland”</a:t>
            </a:r>
          </a:p>
        </p:txBody>
      </p:sp>
      <p:sp>
        <p:nvSpPr>
          <p:cNvPr id="16389" name="Slide Number Placeholder 4"/>
          <p:cNvSpPr>
            <a:spLocks noGrp="1"/>
          </p:cNvSpPr>
          <p:nvPr>
            <p:ph type="sldNum" sz="quarter" idx="12"/>
          </p:nvPr>
        </p:nvSpPr>
        <p:spPr bwMode="auto">
          <a:ln>
            <a:miter lim="800000"/>
            <a:headEnd/>
            <a:tailEnd/>
          </a:ln>
        </p:spPr>
        <p:txBody>
          <a:bodyPr/>
          <a:lstStyle/>
          <a:p>
            <a:pPr>
              <a:defRPr/>
            </a:pPr>
            <a:fld id="{61396AC9-EFB8-42FA-9747-5EEF560D9D14}" type="slidenum">
              <a:rPr lang="en-US" altLang="en-US" smtClean="0">
                <a:latin typeface="Arial" charset="0"/>
              </a:rPr>
              <a:pPr>
                <a:defRPr/>
              </a:pPr>
              <a:t>2</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1"/>
          <p:cNvSpPr>
            <a:spLocks noGrp="1"/>
          </p:cNvSpPr>
          <p:nvPr>
            <p:ph idx="1"/>
          </p:nvPr>
        </p:nvSpPr>
        <p:spPr>
          <a:xfrm>
            <a:off x="457200" y="1493838"/>
            <a:ext cx="8229600" cy="4525962"/>
          </a:xfrm>
        </p:spPr>
        <p:txBody>
          <a:bodyPr/>
          <a:lstStyle/>
          <a:p>
            <a:pPr eaLnBrk="1" hangingPunct="1">
              <a:defRPr/>
            </a:pPr>
            <a:r>
              <a:rPr lang="en-US" altLang="en-US" sz="2400" i="1" dirty="0" smtClean="0">
                <a:ea typeface="ＭＳ Ｐゴシック" pitchFamily="34" charset="-128"/>
              </a:rPr>
              <a:t>(cont’d) </a:t>
            </a:r>
            <a:r>
              <a:rPr lang="en-US" altLang="en-US" sz="2400" b="1" dirty="0" smtClean="0">
                <a:ea typeface="ＭＳ Ｐゴシック" pitchFamily="34" charset="-128"/>
              </a:rPr>
              <a:t>An agency’s testing program should include and document</a:t>
            </a:r>
          </a:p>
          <a:p>
            <a:pPr marL="109537" indent="0" eaLnBrk="1" hangingPunct="1">
              <a:buFont typeface="Wingdings 3" pitchFamily="18" charset="2"/>
              <a:buNone/>
              <a:defRPr/>
            </a:pPr>
            <a:endParaRPr lang="en-US" altLang="en-US" sz="2400" b="1" dirty="0" smtClean="0">
              <a:ea typeface="ＭＳ Ｐゴシック" pitchFamily="34" charset="-128"/>
            </a:endParaRPr>
          </a:p>
          <a:p>
            <a:pPr lvl="1" eaLnBrk="1" hangingPunct="1">
              <a:defRPr/>
            </a:pPr>
            <a:r>
              <a:rPr lang="en-US" altLang="en-US" sz="2200" b="1" dirty="0" smtClean="0">
                <a:ea typeface="ＭＳ Ｐゴシック" pitchFamily="34" charset="-128"/>
              </a:rPr>
              <a:t>Quarterly</a:t>
            </a:r>
            <a:r>
              <a:rPr lang="en-US" altLang="en-US" sz="2200" dirty="0" smtClean="0">
                <a:ea typeface="ＭＳ Ｐゴシック" pitchFamily="34" charset="-128"/>
              </a:rPr>
              <a:t> testing of the internal and external interoperability and viability of communications equipment and systems</a:t>
            </a:r>
          </a:p>
          <a:p>
            <a:pPr lvl="1" eaLnBrk="1" hangingPunct="1">
              <a:defRPr/>
            </a:pPr>
            <a:r>
              <a:rPr lang="en-US" altLang="en-US" sz="2200" b="1" dirty="0" smtClean="0">
                <a:ea typeface="ＭＳ Ｐゴシック" pitchFamily="34" charset="-128"/>
              </a:rPr>
              <a:t>Annual</a:t>
            </a:r>
            <a:r>
              <a:rPr lang="en-US" altLang="en-US" sz="2200" dirty="0" smtClean="0">
                <a:ea typeface="ＭＳ Ｐゴシック" pitchFamily="34" charset="-128"/>
              </a:rPr>
              <a:t> exercise of the capabilities required to perform an agency</a:t>
            </a:r>
            <a:r>
              <a:rPr lang="ja-JP" altLang="en-US" sz="2200" dirty="0" smtClean="0">
                <a:ea typeface="ＭＳ Ｐゴシック" pitchFamily="34" charset="-128"/>
              </a:rPr>
              <a:t>’</a:t>
            </a:r>
            <a:r>
              <a:rPr lang="en-US" altLang="ja-JP" sz="2200" dirty="0" smtClean="0">
                <a:ea typeface="ＭＳ Ｐゴシック" pitchFamily="34" charset="-128"/>
              </a:rPr>
              <a:t>s essential functions</a:t>
            </a:r>
          </a:p>
          <a:p>
            <a:pPr lvl="1" eaLnBrk="1" hangingPunct="1">
              <a:defRPr/>
            </a:pPr>
            <a:r>
              <a:rPr lang="en-US" altLang="en-US" sz="2200" b="1" dirty="0" smtClean="0">
                <a:ea typeface="ＭＳ Ｐゴシック" pitchFamily="34" charset="-128"/>
              </a:rPr>
              <a:t>Annual</a:t>
            </a:r>
            <a:r>
              <a:rPr lang="en-US" altLang="en-US" sz="2200" dirty="0" smtClean="0">
                <a:ea typeface="ＭＳ Ｐゴシック" pitchFamily="34" charset="-128"/>
              </a:rPr>
              <a:t> testing of telework capabilities, to include IT infrastructure</a:t>
            </a:r>
          </a:p>
          <a:p>
            <a:pPr lvl="1" eaLnBrk="1" hangingPunct="1">
              <a:defRPr/>
            </a:pPr>
            <a:r>
              <a:rPr lang="en-US" altLang="en-US" sz="2200" b="1" dirty="0" smtClean="0">
                <a:ea typeface="ＭＳ Ｐゴシック" pitchFamily="34" charset="-128"/>
              </a:rPr>
              <a:t>Annual</a:t>
            </a:r>
            <a:r>
              <a:rPr lang="en-US" altLang="en-US" sz="2200" dirty="0" smtClean="0">
                <a:ea typeface="ＭＳ Ｐゴシック" pitchFamily="34" charset="-128"/>
              </a:rPr>
              <a:t> exercise of internal and external interdependencies</a:t>
            </a:r>
          </a:p>
          <a:p>
            <a:pPr eaLnBrk="1" hangingPunct="1">
              <a:defRPr/>
            </a:pPr>
            <a:endParaRPr lang="en-US" altLang="en-US" sz="2200" dirty="0" smtClean="0">
              <a:ea typeface="ＭＳ Ｐゴシック" pitchFamily="34" charset="-128"/>
            </a:endParaRPr>
          </a:p>
          <a:p>
            <a:pPr eaLnBrk="1" hangingPunct="1">
              <a:defRPr/>
            </a:pPr>
            <a:endParaRPr lang="en-US" altLang="en-US" dirty="0" smtClean="0">
              <a:ea typeface="ＭＳ Ｐゴシック" pitchFamily="34" charset="-128"/>
            </a:endParaRPr>
          </a:p>
        </p:txBody>
      </p:sp>
      <p:sp>
        <p:nvSpPr>
          <p:cNvPr id="3" name="Title 2"/>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Testing (cont’d)</a:t>
            </a:r>
            <a:endParaRPr lang="en-US" sz="3600" dirty="0">
              <a:ea typeface="+mj-ea"/>
              <a:cs typeface="+mj-cs"/>
            </a:endParaRPr>
          </a:p>
        </p:txBody>
      </p:sp>
      <p:pic>
        <p:nvPicPr>
          <p:cNvPr id="5427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8132" name="Slide Number Placeholder 1"/>
          <p:cNvSpPr>
            <a:spLocks noGrp="1"/>
          </p:cNvSpPr>
          <p:nvPr>
            <p:ph type="sldNum" sz="quarter" idx="12"/>
          </p:nvPr>
        </p:nvSpPr>
        <p:spPr bwMode="auto">
          <a:ln>
            <a:miter lim="800000"/>
            <a:headEnd/>
            <a:tailEnd/>
          </a:ln>
        </p:spPr>
        <p:txBody>
          <a:bodyPr/>
          <a:lstStyle/>
          <a:p>
            <a:pPr>
              <a:defRPr/>
            </a:pPr>
            <a:fld id="{08BDBC9C-405F-4A06-8F35-6499283D9F0F}" type="slidenum">
              <a:rPr lang="en-US" altLang="en-US" smtClean="0">
                <a:latin typeface="Arial" charset="0"/>
              </a:rPr>
              <a:pPr>
                <a:defRPr/>
              </a:pPr>
              <a:t>20</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6322" name="Content Placeholder 1"/>
          <p:cNvSpPr>
            <a:spLocks noGrp="1"/>
          </p:cNvSpPr>
          <p:nvPr>
            <p:ph idx="1"/>
          </p:nvPr>
        </p:nvSpPr>
        <p:spPr>
          <a:xfrm>
            <a:off x="457200" y="1493838"/>
            <a:ext cx="8229600" cy="4525962"/>
          </a:xfrm>
        </p:spPr>
        <p:txBody>
          <a:bodyPr/>
          <a:lstStyle/>
          <a:p>
            <a:pPr eaLnBrk="1" hangingPunct="1"/>
            <a:r>
              <a:rPr lang="en-US" altLang="en-US" sz="2400" b="1" smtClean="0">
                <a:ea typeface="ＭＳ Ｐゴシック" pitchFamily="34" charset="-128"/>
              </a:rPr>
              <a:t>An agency</a:t>
            </a:r>
            <a:r>
              <a:rPr lang="ja-JP" altLang="en-US" sz="2400" b="1" smtClean="0">
                <a:ea typeface="ＭＳ Ｐゴシック" pitchFamily="34" charset="-128"/>
              </a:rPr>
              <a:t>’</a:t>
            </a:r>
            <a:r>
              <a:rPr lang="en-US" altLang="ja-JP" sz="2400" b="1" smtClean="0">
                <a:ea typeface="ＭＳ Ｐゴシック" pitchFamily="34" charset="-128"/>
              </a:rPr>
              <a:t>s training program should include and document:</a:t>
            </a:r>
          </a:p>
          <a:p>
            <a:pPr lvl="1" eaLnBrk="1" hangingPunct="1"/>
            <a:r>
              <a:rPr lang="en-US" altLang="en-US" sz="2000" b="1" smtClean="0">
                <a:ea typeface="ＭＳ Ｐゴシック" pitchFamily="34" charset="-128"/>
              </a:rPr>
              <a:t>Annual</a:t>
            </a:r>
            <a:r>
              <a:rPr lang="en-US" altLang="en-US" sz="2000" smtClean="0">
                <a:ea typeface="ＭＳ Ｐゴシック" pitchFamily="34" charset="-128"/>
              </a:rPr>
              <a:t> continuity awareness briefings or other means of orientation for the entire workforce</a:t>
            </a:r>
          </a:p>
          <a:p>
            <a:pPr lvl="1" eaLnBrk="1" hangingPunct="1"/>
            <a:r>
              <a:rPr lang="en-US" altLang="en-US" sz="2000" b="1" smtClean="0">
                <a:ea typeface="ＭＳ Ｐゴシック" pitchFamily="34" charset="-128"/>
              </a:rPr>
              <a:t>Annual</a:t>
            </a:r>
            <a:r>
              <a:rPr lang="en-US" altLang="en-US" sz="2000" smtClean="0">
                <a:ea typeface="ＭＳ Ｐゴシック" pitchFamily="34" charset="-128"/>
              </a:rPr>
              <a:t> training on the roles &amp; responsibilities for personnel</a:t>
            </a:r>
          </a:p>
          <a:p>
            <a:pPr lvl="1" eaLnBrk="1" hangingPunct="1"/>
            <a:r>
              <a:rPr lang="en-US" altLang="en-US" sz="2000" b="1" smtClean="0">
                <a:ea typeface="ＭＳ Ｐゴシック" pitchFamily="34" charset="-128"/>
              </a:rPr>
              <a:t>Annual</a:t>
            </a:r>
            <a:r>
              <a:rPr lang="en-US" altLang="en-US" sz="2000" smtClean="0">
                <a:ea typeface="ＭＳ Ｐゴシック" pitchFamily="34" charset="-128"/>
              </a:rPr>
              <a:t> training for the agency</a:t>
            </a:r>
            <a:r>
              <a:rPr lang="ja-JP" altLang="en-US" sz="2000" smtClean="0">
                <a:ea typeface="ＭＳ Ｐゴシック" pitchFamily="34" charset="-128"/>
              </a:rPr>
              <a:t>’</a:t>
            </a:r>
            <a:r>
              <a:rPr lang="en-US" altLang="ja-JP" sz="2000" smtClean="0">
                <a:ea typeface="ＭＳ Ｐゴシック" pitchFamily="34" charset="-128"/>
              </a:rPr>
              <a:t>s leadership on that agency’s essential functions</a:t>
            </a:r>
          </a:p>
          <a:p>
            <a:pPr lvl="1" eaLnBrk="1" hangingPunct="1"/>
            <a:r>
              <a:rPr lang="en-US" altLang="en-US" sz="2000" b="1" smtClean="0">
                <a:ea typeface="ＭＳ Ｐゴシック" pitchFamily="34" charset="-128"/>
              </a:rPr>
              <a:t>Annual</a:t>
            </a:r>
            <a:r>
              <a:rPr lang="en-US" altLang="en-US" sz="2000" smtClean="0">
                <a:ea typeface="ＭＳ Ｐゴシック" pitchFamily="34" charset="-128"/>
              </a:rPr>
              <a:t> training for all staff who are expected to telework during a continuity activation </a:t>
            </a:r>
          </a:p>
          <a:p>
            <a:pPr lvl="1" eaLnBrk="1" hangingPunct="1"/>
            <a:r>
              <a:rPr lang="en-US" altLang="en-US" sz="2000" b="1" smtClean="0">
                <a:ea typeface="ＭＳ Ｐゴシック" pitchFamily="34" charset="-128"/>
              </a:rPr>
              <a:t>Annual</a:t>
            </a:r>
            <a:r>
              <a:rPr lang="en-US" altLang="en-US" sz="2000" smtClean="0">
                <a:ea typeface="ＭＳ Ｐゴシック" pitchFamily="34" charset="-128"/>
              </a:rPr>
              <a:t> training for all agency’s personnel designated within the orders of succession for Agency Head or other key positions </a:t>
            </a:r>
          </a:p>
          <a:p>
            <a:pPr>
              <a:buFont typeface="Wingdings 3" pitchFamily="18" charset="2"/>
              <a:buNone/>
            </a:pPr>
            <a:r>
              <a:rPr lang="en-US" altLang="en-US" smtClean="0">
                <a:ea typeface="ＭＳ Ｐゴシック" pitchFamily="34" charset="-128"/>
              </a:rPr>
              <a:t>					</a:t>
            </a:r>
            <a:r>
              <a:rPr lang="en-US" altLang="en-US" sz="2000" i="1" smtClean="0">
                <a:ea typeface="ＭＳ Ｐゴシック" pitchFamily="34" charset="-128"/>
              </a:rPr>
              <a:t>(cont’d)</a:t>
            </a:r>
            <a:endParaRPr lang="en-US" altLang="en-US" sz="2000"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rPr>
              <a:t>Trainings</a:t>
            </a:r>
            <a:endParaRPr lang="en-US" dirty="0"/>
          </a:p>
        </p:txBody>
      </p:sp>
      <p:sp>
        <p:nvSpPr>
          <p:cNvPr id="50180" name="Slide Number Placeholder 3"/>
          <p:cNvSpPr>
            <a:spLocks noGrp="1"/>
          </p:cNvSpPr>
          <p:nvPr>
            <p:ph type="sldNum" sz="quarter" idx="12"/>
          </p:nvPr>
        </p:nvSpPr>
        <p:spPr bwMode="auto">
          <a:ln>
            <a:miter lim="800000"/>
            <a:headEnd/>
            <a:tailEnd/>
          </a:ln>
        </p:spPr>
        <p:txBody>
          <a:bodyPr/>
          <a:lstStyle/>
          <a:p>
            <a:pPr>
              <a:defRPr/>
            </a:pPr>
            <a:fld id="{C7137244-7FFA-4388-BC3C-93A7792B1F75}" type="slidenum">
              <a:rPr lang="en-US" altLang="en-US" smtClean="0">
                <a:latin typeface="Arial" charset="0"/>
              </a:rPr>
              <a:pPr>
                <a:defRPr/>
              </a:pPr>
              <a:t>21</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Content Placeholder 1"/>
          <p:cNvSpPr>
            <a:spLocks noGrp="1"/>
          </p:cNvSpPr>
          <p:nvPr>
            <p:ph idx="1"/>
          </p:nvPr>
        </p:nvSpPr>
        <p:spPr>
          <a:xfrm>
            <a:off x="457200" y="1219200"/>
            <a:ext cx="8229600" cy="4787900"/>
          </a:xfrm>
        </p:spPr>
        <p:txBody>
          <a:bodyPr/>
          <a:lstStyle/>
          <a:p>
            <a:pPr eaLnBrk="1" hangingPunct="1">
              <a:defRPr/>
            </a:pPr>
            <a:r>
              <a:rPr lang="en-US" altLang="en-US" sz="2400" i="1" dirty="0" smtClean="0">
                <a:ea typeface="ＭＳ Ｐゴシック" pitchFamily="34" charset="-128"/>
              </a:rPr>
              <a:t>(cont’d) </a:t>
            </a:r>
            <a:r>
              <a:rPr lang="en-US" altLang="en-US" sz="2400" b="1" dirty="0" smtClean="0">
                <a:ea typeface="ＭＳ Ｐゴシック" pitchFamily="34" charset="-128"/>
              </a:rPr>
              <a:t>An agency’s training program should include and document</a:t>
            </a:r>
          </a:p>
          <a:p>
            <a:pPr marL="109537" indent="0" eaLnBrk="1" hangingPunct="1">
              <a:buFont typeface="Wingdings 3" pitchFamily="18" charset="2"/>
              <a:buNone/>
              <a:defRPr/>
            </a:pPr>
            <a:r>
              <a:rPr lang="en-US" altLang="en-US" sz="2800" b="1" dirty="0">
                <a:ea typeface="ＭＳ Ｐゴシック" pitchFamily="34" charset="-128"/>
              </a:rPr>
              <a:t>	</a:t>
            </a:r>
            <a:r>
              <a:rPr lang="en-US" altLang="en-US" sz="2800" b="1" dirty="0" smtClean="0">
                <a:ea typeface="ＭＳ Ｐゴシック" pitchFamily="34" charset="-128"/>
              </a:rPr>
              <a:t>			</a:t>
            </a:r>
            <a:endParaRPr lang="en-US" altLang="en-US" sz="2400" b="1" dirty="0" smtClean="0">
              <a:ea typeface="ＭＳ Ｐゴシック" pitchFamily="34" charset="-128"/>
            </a:endParaRPr>
          </a:p>
          <a:p>
            <a:pPr lvl="1" eaLnBrk="1" hangingPunct="1">
              <a:defRPr/>
            </a:pPr>
            <a:r>
              <a:rPr lang="en-US" altLang="en-US" sz="2200" b="1" dirty="0" smtClean="0">
                <a:ea typeface="ＭＳ Ｐゴシック" pitchFamily="34" charset="-128"/>
              </a:rPr>
              <a:t>Annual</a:t>
            </a:r>
            <a:r>
              <a:rPr lang="en-US" altLang="en-US" sz="2200" dirty="0" smtClean="0">
                <a:ea typeface="ＭＳ Ｐゴシック" pitchFamily="34" charset="-128"/>
              </a:rPr>
              <a:t> training for those officials listed within the delegations of authority on all pre-delegated authorities for making policy determinations and other decisions</a:t>
            </a:r>
          </a:p>
          <a:p>
            <a:pPr lvl="1" eaLnBrk="1" hangingPunct="1">
              <a:defRPr/>
            </a:pPr>
            <a:r>
              <a:rPr lang="en-US" altLang="en-US" sz="2200" b="1" dirty="0" smtClean="0">
                <a:ea typeface="ＭＳ Ｐゴシック" pitchFamily="34" charset="-128"/>
              </a:rPr>
              <a:t>Periodic</a:t>
            </a:r>
            <a:r>
              <a:rPr lang="en-US" altLang="en-US" sz="2200" dirty="0" smtClean="0">
                <a:ea typeface="ＭＳ Ｐゴシック" pitchFamily="34" charset="-128"/>
              </a:rPr>
              <a:t> briefings to managers about the essential records program</a:t>
            </a:r>
          </a:p>
          <a:p>
            <a:pPr marL="109538" indent="0" eaLnBrk="1" hangingPunct="1">
              <a:buFont typeface="Wingdings 3" pitchFamily="18" charset="2"/>
              <a:buNone/>
              <a:defRPr/>
            </a:pPr>
            <a:endParaRPr lang="en-US" altLang="en-US" sz="2400" dirty="0" smtClean="0">
              <a:ea typeface="ＭＳ Ｐゴシック" pitchFamily="34" charset="-128"/>
            </a:endParaRPr>
          </a:p>
        </p:txBody>
      </p:sp>
      <p:sp>
        <p:nvSpPr>
          <p:cNvPr id="3" name="Title 2"/>
          <p:cNvSpPr>
            <a:spLocks noGrp="1"/>
          </p:cNvSpPr>
          <p:nvPr>
            <p:ph type="title"/>
          </p:nvPr>
        </p:nvSpPr>
        <p:spPr/>
        <p:txBody>
          <a:bodyPr>
            <a:noAutofit/>
          </a:bodyPr>
          <a:lstStyle/>
          <a:p>
            <a:pPr eaLnBrk="1" fontAlgn="auto" hangingPunct="1">
              <a:spcAft>
                <a:spcPts val="0"/>
              </a:spcAft>
              <a:defRPr/>
            </a:pPr>
            <a:r>
              <a:rPr lang="en-US" sz="3600" dirty="0" smtClean="0">
                <a:solidFill>
                  <a:srgbClr val="000000"/>
                </a:solidFill>
                <a:ea typeface="+mj-ea"/>
                <a:cs typeface="+mj-cs"/>
              </a:rPr>
              <a:t>Trainings (cont’d)</a:t>
            </a:r>
            <a:r>
              <a:rPr lang="en-US" sz="3600" dirty="0" smtClean="0">
                <a:latin typeface="Calibri" charset="0"/>
                <a:ea typeface="+mj-ea"/>
                <a:cs typeface="+mj-cs"/>
              </a:rPr>
              <a:t> </a:t>
            </a:r>
            <a:endParaRPr lang="en-US" sz="3600" dirty="0">
              <a:ea typeface="+mj-ea"/>
              <a:cs typeface="+mj-cs"/>
            </a:endParaRPr>
          </a:p>
        </p:txBody>
      </p:sp>
      <p:pic>
        <p:nvPicPr>
          <p:cNvPr id="5837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2228" name="Slide Number Placeholder 1"/>
          <p:cNvSpPr>
            <a:spLocks noGrp="1"/>
          </p:cNvSpPr>
          <p:nvPr>
            <p:ph type="sldNum" sz="quarter" idx="12"/>
          </p:nvPr>
        </p:nvSpPr>
        <p:spPr bwMode="auto">
          <a:ln>
            <a:miter lim="800000"/>
            <a:headEnd/>
            <a:tailEnd/>
          </a:ln>
        </p:spPr>
        <p:txBody>
          <a:bodyPr/>
          <a:lstStyle/>
          <a:p>
            <a:pPr>
              <a:defRPr/>
            </a:pPr>
            <a:fld id="{59E4BAA5-302B-403A-B3F8-C5BAC1E905A3}" type="slidenum">
              <a:rPr lang="en-US" altLang="en-US" smtClean="0">
                <a:latin typeface="Arial" charset="0"/>
              </a:rPr>
              <a:pPr>
                <a:defRPr/>
              </a:pPr>
              <a:t>22</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Content Placeholder 1"/>
          <p:cNvSpPr>
            <a:spLocks noGrp="1"/>
          </p:cNvSpPr>
          <p:nvPr>
            <p:ph idx="1"/>
          </p:nvPr>
        </p:nvSpPr>
        <p:spPr/>
        <p:txBody>
          <a:bodyPr/>
          <a:lstStyle/>
          <a:p>
            <a:r>
              <a:rPr lang="en-US" altLang="en-US" sz="2600" smtClean="0">
                <a:ea typeface="ＭＳ Ｐゴシック" pitchFamily="34" charset="-128"/>
              </a:rPr>
              <a:t>COOP awareness briefing for entire workforce</a:t>
            </a:r>
          </a:p>
          <a:p>
            <a:endParaRPr lang="en-US" altLang="en-US" sz="2600" smtClean="0">
              <a:ea typeface="ＭＳ Ｐゴシック" pitchFamily="34" charset="-128"/>
            </a:endParaRPr>
          </a:p>
          <a:p>
            <a:r>
              <a:rPr lang="en-US" altLang="en-US" sz="2600" smtClean="0">
                <a:ea typeface="ＭＳ Ｐゴシック" pitchFamily="34" charset="-128"/>
              </a:rPr>
              <a:t>Team training for COOP Team personnel</a:t>
            </a:r>
          </a:p>
          <a:p>
            <a:endParaRPr lang="en-US" altLang="en-US" sz="2600" smtClean="0">
              <a:ea typeface="ＭＳ Ｐゴシック" pitchFamily="34" charset="-128"/>
            </a:endParaRPr>
          </a:p>
          <a:p>
            <a:r>
              <a:rPr lang="en-US" altLang="en-US" sz="2600" smtClean="0">
                <a:ea typeface="ＭＳ Ｐゴシック" pitchFamily="34" charset="-128"/>
              </a:rPr>
              <a:t>Team training for agency personnel assigned to activate, support, and sustain COOP operations</a:t>
            </a:r>
          </a:p>
          <a:p>
            <a:endParaRPr lang="en-US" altLang="en-US" sz="2600" smtClean="0">
              <a:ea typeface="ＭＳ Ｐゴシック" pitchFamily="34" charset="-128"/>
            </a:endParaRPr>
          </a:p>
          <a:p>
            <a:r>
              <a:rPr lang="en-US" altLang="en-US" sz="2600" smtClean="0">
                <a:solidFill>
                  <a:srgbClr val="000000"/>
                </a:solidFill>
                <a:ea typeface="ＭＳ Ｐゴシック" pitchFamily="34" charset="-128"/>
              </a:rPr>
              <a:t>Cross-Training for agency personnel in case essential functions must continue with  reduced staff</a:t>
            </a:r>
            <a:endParaRPr lang="en-US" altLang="en-US" sz="2600" smtClean="0">
              <a:ea typeface="ＭＳ Ｐゴシック" pitchFamily="34" charset="-128"/>
            </a:endParaRPr>
          </a:p>
          <a:p>
            <a:endParaRPr lang="en-US" altLang="en-US" sz="2600" smtClean="0">
              <a:ea typeface="ＭＳ Ｐゴシック" pitchFamily="34" charset="-128"/>
            </a:endParaRPr>
          </a:p>
          <a:p>
            <a:endParaRPr lang="en-US" altLang="en-US" sz="2800" smtClean="0">
              <a:ea typeface="ＭＳ Ｐゴシック" pitchFamily="34" charset="-128"/>
            </a:endParaRPr>
          </a:p>
          <a:p>
            <a:endParaRPr lang="en-US" altLang="en-US" sz="2800" smtClean="0">
              <a:ea typeface="ＭＳ Ｐゴシック" pitchFamily="34" charset="-128"/>
            </a:endParaRPr>
          </a:p>
          <a:p>
            <a:endParaRPr lang="en-US" altLang="en-US"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rPr>
              <a:t>Example of Trainings</a:t>
            </a:r>
            <a:endParaRPr lang="en-US" dirty="0"/>
          </a:p>
        </p:txBody>
      </p:sp>
      <p:pic>
        <p:nvPicPr>
          <p:cNvPr id="6041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4276" name="Slide Number Placeholder 1"/>
          <p:cNvSpPr>
            <a:spLocks noGrp="1"/>
          </p:cNvSpPr>
          <p:nvPr>
            <p:ph type="sldNum" sz="quarter" idx="12"/>
          </p:nvPr>
        </p:nvSpPr>
        <p:spPr bwMode="auto">
          <a:ln>
            <a:miter lim="800000"/>
            <a:headEnd/>
            <a:tailEnd/>
          </a:ln>
        </p:spPr>
        <p:txBody>
          <a:bodyPr/>
          <a:lstStyle/>
          <a:p>
            <a:pPr>
              <a:defRPr/>
            </a:pPr>
            <a:fld id="{F1CD7F02-C33C-412E-82DF-E7802DD1BD34}" type="slidenum">
              <a:rPr lang="en-US" altLang="en-US" smtClean="0">
                <a:latin typeface="Arial" charset="0"/>
              </a:rPr>
              <a:pPr>
                <a:defRPr/>
              </a:pPr>
              <a:t>23</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95400"/>
            <a:ext cx="8229600" cy="4711700"/>
          </a:xfrm>
        </p:spPr>
        <p:txBody>
          <a:bodyPr>
            <a:normAutofit fontScale="92500" lnSpcReduction="10000"/>
          </a:bodyPr>
          <a:lstStyle/>
          <a:p>
            <a:pPr marL="365760" indent="-256032" eaLnBrk="1" fontAlgn="auto" hangingPunct="1">
              <a:spcAft>
                <a:spcPts val="0"/>
              </a:spcAft>
              <a:buFont typeface="Wingdings 3"/>
              <a:buChar char=""/>
              <a:defRPr/>
            </a:pPr>
            <a:r>
              <a:rPr lang="en-US" sz="2400" b="1" dirty="0" smtClean="0">
                <a:ea typeface="+mn-ea"/>
                <a:cs typeface="+mn-cs"/>
              </a:rPr>
              <a:t>Below are examples of additional </a:t>
            </a:r>
            <a:r>
              <a:rPr lang="en-US" sz="2400" b="1" dirty="0">
                <a:ea typeface="+mn-ea"/>
                <a:cs typeface="+mn-cs"/>
              </a:rPr>
              <a:t>types of training new and </a:t>
            </a:r>
            <a:r>
              <a:rPr lang="en-US" sz="2400" b="1" dirty="0" smtClean="0">
                <a:ea typeface="+mn-ea"/>
                <a:cs typeface="+mn-cs"/>
              </a:rPr>
              <a:t>existing personnel</a:t>
            </a:r>
            <a:r>
              <a:rPr lang="en-US" sz="2400" b="1" dirty="0">
                <a:ea typeface="+mn-ea"/>
                <a:cs typeface="+mn-cs"/>
              </a:rPr>
              <a:t>, both key and supportive, may </a:t>
            </a:r>
            <a:r>
              <a:rPr lang="en-US" sz="2400" b="1" dirty="0" smtClean="0">
                <a:ea typeface="+mn-ea"/>
                <a:cs typeface="+mn-cs"/>
              </a:rPr>
              <a:t>receive:</a:t>
            </a:r>
          </a:p>
          <a:p>
            <a:pPr marL="365760" indent="-256032" eaLnBrk="1" fontAlgn="auto" hangingPunct="1">
              <a:spcAft>
                <a:spcPts val="0"/>
              </a:spcAft>
              <a:buFont typeface="Wingdings 3"/>
              <a:buChar char=""/>
              <a:defRPr/>
            </a:pPr>
            <a:endParaRPr lang="en-US" sz="2400" dirty="0">
              <a:ea typeface="+mn-ea"/>
              <a:cs typeface="+mn-cs"/>
            </a:endParaRPr>
          </a:p>
          <a:p>
            <a:pPr marL="621792" lvl="1" eaLnBrk="1" fontAlgn="auto" hangingPunct="1">
              <a:spcBef>
                <a:spcPts val="324"/>
              </a:spcBef>
              <a:spcAft>
                <a:spcPts val="0"/>
              </a:spcAft>
              <a:buFont typeface="Verdana"/>
              <a:buChar char="◦"/>
              <a:defRPr/>
            </a:pPr>
            <a:r>
              <a:rPr lang="en-US" sz="2400" dirty="0">
                <a:ea typeface="+mn-ea"/>
              </a:rPr>
              <a:t>Introduction to COOP </a:t>
            </a:r>
            <a:r>
              <a:rPr lang="en-US" sz="2400" dirty="0" smtClean="0">
                <a:ea typeface="+mn-ea"/>
              </a:rPr>
              <a:t>planning</a:t>
            </a:r>
          </a:p>
          <a:p>
            <a:pPr marL="621792" lvl="1" eaLnBrk="1" fontAlgn="auto" hangingPunct="1">
              <a:spcBef>
                <a:spcPts val="324"/>
              </a:spcBef>
              <a:spcAft>
                <a:spcPts val="0"/>
              </a:spcAft>
              <a:buFont typeface="Verdana"/>
              <a:buChar char="◦"/>
              <a:defRPr/>
            </a:pPr>
            <a:endParaRPr lang="en-US" sz="2400" dirty="0">
              <a:ea typeface="+mn-ea"/>
            </a:endParaRPr>
          </a:p>
          <a:p>
            <a:pPr marL="621792" lvl="1" eaLnBrk="1" fontAlgn="auto" hangingPunct="1">
              <a:spcBef>
                <a:spcPts val="324"/>
              </a:spcBef>
              <a:spcAft>
                <a:spcPts val="0"/>
              </a:spcAft>
              <a:buFont typeface="Verdana"/>
              <a:buChar char="◦"/>
              <a:defRPr/>
            </a:pPr>
            <a:r>
              <a:rPr lang="en-US" sz="2400" dirty="0">
                <a:ea typeface="+mn-ea"/>
              </a:rPr>
              <a:t>COOP plan </a:t>
            </a:r>
            <a:r>
              <a:rPr lang="en-US" sz="2400" dirty="0" smtClean="0">
                <a:ea typeface="+mn-ea"/>
              </a:rPr>
              <a:t>activation </a:t>
            </a:r>
            <a:r>
              <a:rPr lang="en-US" sz="2400" dirty="0">
                <a:ea typeface="+mn-ea"/>
              </a:rPr>
              <a:t>and r</a:t>
            </a:r>
            <a:r>
              <a:rPr lang="en-US" sz="2400" dirty="0" smtClean="0">
                <a:ea typeface="+mn-ea"/>
              </a:rPr>
              <a:t>elocation</a:t>
            </a:r>
          </a:p>
          <a:p>
            <a:pPr marL="621792" lvl="1" eaLnBrk="1" fontAlgn="auto" hangingPunct="1">
              <a:spcBef>
                <a:spcPts val="324"/>
              </a:spcBef>
              <a:spcAft>
                <a:spcPts val="0"/>
              </a:spcAft>
              <a:buFont typeface="Verdana"/>
              <a:buChar char="◦"/>
              <a:defRPr/>
            </a:pPr>
            <a:endParaRPr lang="en-US" sz="2400" dirty="0">
              <a:ea typeface="+mn-ea"/>
            </a:endParaRPr>
          </a:p>
          <a:p>
            <a:pPr marL="621792" lvl="1" eaLnBrk="1" fontAlgn="auto" hangingPunct="1">
              <a:spcBef>
                <a:spcPts val="324"/>
              </a:spcBef>
              <a:spcAft>
                <a:spcPts val="0"/>
              </a:spcAft>
              <a:buFont typeface="Verdana"/>
              <a:buChar char="◦"/>
              <a:defRPr/>
            </a:pPr>
            <a:r>
              <a:rPr lang="en-US" sz="2400" dirty="0">
                <a:ea typeface="+mn-ea"/>
              </a:rPr>
              <a:t>Cross-training for essential </a:t>
            </a:r>
            <a:r>
              <a:rPr lang="en-US" sz="2400" dirty="0" smtClean="0">
                <a:ea typeface="+mn-ea"/>
              </a:rPr>
              <a:t>functions</a:t>
            </a:r>
          </a:p>
          <a:p>
            <a:pPr marL="621792" lvl="1" eaLnBrk="1" fontAlgn="auto" hangingPunct="1">
              <a:spcBef>
                <a:spcPts val="324"/>
              </a:spcBef>
              <a:spcAft>
                <a:spcPts val="0"/>
              </a:spcAft>
              <a:buFont typeface="Verdana"/>
              <a:buChar char="◦"/>
              <a:defRPr/>
            </a:pPr>
            <a:endParaRPr lang="en-US" sz="2400" dirty="0">
              <a:ea typeface="+mn-ea"/>
            </a:endParaRPr>
          </a:p>
          <a:p>
            <a:pPr marL="621792" lvl="1" eaLnBrk="1" fontAlgn="auto" hangingPunct="1">
              <a:spcBef>
                <a:spcPts val="324"/>
              </a:spcBef>
              <a:spcAft>
                <a:spcPts val="0"/>
              </a:spcAft>
              <a:buFont typeface="Verdana"/>
              <a:buChar char="◦"/>
              <a:defRPr/>
            </a:pPr>
            <a:r>
              <a:rPr lang="en-US" sz="2400" dirty="0">
                <a:ea typeface="+mn-ea"/>
              </a:rPr>
              <a:t>National Incident Management </a:t>
            </a:r>
            <a:r>
              <a:rPr lang="en-US" sz="2400" dirty="0" smtClean="0">
                <a:ea typeface="+mn-ea"/>
              </a:rPr>
              <a:t>System</a:t>
            </a:r>
          </a:p>
          <a:p>
            <a:pPr marL="621792" lvl="1" eaLnBrk="1" fontAlgn="auto" hangingPunct="1">
              <a:spcBef>
                <a:spcPts val="324"/>
              </a:spcBef>
              <a:spcAft>
                <a:spcPts val="0"/>
              </a:spcAft>
              <a:buFont typeface="Verdana"/>
              <a:buChar char="◦"/>
              <a:defRPr/>
            </a:pPr>
            <a:endParaRPr lang="en-US" sz="2400" dirty="0">
              <a:ea typeface="+mn-ea"/>
            </a:endParaRPr>
          </a:p>
          <a:p>
            <a:pPr marL="621792" lvl="1" eaLnBrk="1" fontAlgn="auto" hangingPunct="1">
              <a:spcBef>
                <a:spcPts val="324"/>
              </a:spcBef>
              <a:spcAft>
                <a:spcPts val="0"/>
              </a:spcAft>
              <a:buFont typeface="Verdana"/>
              <a:buChar char="◦"/>
              <a:defRPr/>
            </a:pPr>
            <a:r>
              <a:rPr lang="en-US" sz="2400" dirty="0">
                <a:ea typeface="+mn-ea"/>
              </a:rPr>
              <a:t>Incident Command </a:t>
            </a:r>
            <a:r>
              <a:rPr lang="en-US" sz="2400" dirty="0" smtClean="0">
                <a:ea typeface="+mn-ea"/>
              </a:rPr>
              <a:t>System</a:t>
            </a:r>
            <a:endParaRPr lang="en-US" sz="2400" dirty="0">
              <a:ea typeface="+mn-ea"/>
            </a:endParaRPr>
          </a:p>
          <a:p>
            <a:pPr marL="365760" indent="-256032" eaLnBrk="1" fontAlgn="auto" hangingPunct="1">
              <a:spcAft>
                <a:spcPts val="0"/>
              </a:spcAft>
              <a:buFont typeface="Wingdings 3"/>
              <a:buChar char=""/>
              <a:defRPr/>
            </a:pPr>
            <a:endParaRPr lang="en-US" dirty="0">
              <a:ea typeface="+mn-ea"/>
              <a:cs typeface="+mn-cs"/>
            </a:endParaRPr>
          </a:p>
        </p:txBody>
      </p:sp>
      <p:sp>
        <p:nvSpPr>
          <p:cNvPr id="3" name="Title 2"/>
          <p:cNvSpPr>
            <a:spLocks noGrp="1"/>
          </p:cNvSpPr>
          <p:nvPr>
            <p:ph type="title"/>
          </p:nvPr>
        </p:nvSpPr>
        <p:spPr/>
        <p:txBody>
          <a:bodyPr>
            <a:noAutofit/>
          </a:bodyPr>
          <a:lstStyle/>
          <a:p>
            <a:pPr eaLnBrk="1" fontAlgn="auto" hangingPunct="1">
              <a:spcAft>
                <a:spcPts val="0"/>
              </a:spcAft>
              <a:defRPr/>
            </a:pPr>
            <a:r>
              <a:rPr lang="en-US" sz="3600" dirty="0">
                <a:solidFill>
                  <a:srgbClr val="000000"/>
                </a:solidFill>
                <a:ea typeface="+mj-ea"/>
                <a:cs typeface="+mj-cs"/>
              </a:rPr>
              <a:t>Example of </a:t>
            </a:r>
            <a:r>
              <a:rPr lang="en-US" sz="3600" dirty="0" smtClean="0">
                <a:solidFill>
                  <a:srgbClr val="000000"/>
                </a:solidFill>
                <a:ea typeface="+mj-ea"/>
                <a:cs typeface="+mj-cs"/>
              </a:rPr>
              <a:t>Trainings (cont’d)</a:t>
            </a:r>
            <a:endParaRPr lang="en-US" sz="3600" dirty="0">
              <a:ea typeface="+mj-ea"/>
              <a:cs typeface="+mj-cs"/>
            </a:endParaRPr>
          </a:p>
        </p:txBody>
      </p:sp>
      <p:pic>
        <p:nvPicPr>
          <p:cNvPr id="6246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5300" name="Slide Number Placeholder 3"/>
          <p:cNvSpPr>
            <a:spLocks noGrp="1"/>
          </p:cNvSpPr>
          <p:nvPr>
            <p:ph type="sldNum" sz="quarter" idx="12"/>
          </p:nvPr>
        </p:nvSpPr>
        <p:spPr bwMode="auto">
          <a:ln>
            <a:miter lim="800000"/>
            <a:headEnd/>
            <a:tailEnd/>
          </a:ln>
        </p:spPr>
        <p:txBody>
          <a:bodyPr/>
          <a:lstStyle/>
          <a:p>
            <a:pPr>
              <a:defRPr/>
            </a:pPr>
            <a:fld id="{4EFE845C-6C37-425C-9953-5198B09B4A73}" type="slidenum">
              <a:rPr lang="en-US" altLang="en-US" smtClean="0">
                <a:latin typeface="Arial" charset="0"/>
              </a:rPr>
              <a:pPr>
                <a:defRPr/>
              </a:pPr>
              <a:t>24</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p:txBody>
          <a:bodyPr/>
          <a:lstStyle/>
          <a:p>
            <a:pPr eaLnBrk="1" hangingPunct="1"/>
            <a:r>
              <a:rPr lang="en-US" altLang="en-US" b="1" smtClean="0">
                <a:ea typeface="ＭＳ Ｐゴシック" pitchFamily="34" charset="-128"/>
              </a:rPr>
              <a:t>The first training should be conducted to:</a:t>
            </a:r>
          </a:p>
          <a:p>
            <a:pPr lvl="1" eaLnBrk="1" hangingPunct="1"/>
            <a:r>
              <a:rPr lang="en-US" altLang="en-US" sz="2400" smtClean="0">
                <a:ea typeface="ＭＳ Ｐゴシック" pitchFamily="34" charset="-128"/>
              </a:rPr>
              <a:t>Introduce general concepts of COOP</a:t>
            </a:r>
          </a:p>
          <a:p>
            <a:pPr lvl="1" eaLnBrk="1" hangingPunct="1"/>
            <a:endParaRPr lang="en-US" altLang="en-US" sz="2400" smtClean="0">
              <a:ea typeface="ＭＳ Ｐゴシック" pitchFamily="34" charset="-128"/>
            </a:endParaRPr>
          </a:p>
          <a:p>
            <a:pPr lvl="1" eaLnBrk="1" hangingPunct="1"/>
            <a:r>
              <a:rPr lang="en-US" altLang="en-US" sz="2400" smtClean="0">
                <a:ea typeface="ＭＳ Ｐゴシック" pitchFamily="34" charset="-128"/>
              </a:rPr>
              <a:t>Announce staff assignments, roles, and responsibilities</a:t>
            </a:r>
          </a:p>
          <a:p>
            <a:pPr lvl="1" eaLnBrk="1" hangingPunct="1"/>
            <a:endParaRPr lang="en-US" altLang="en-US" sz="2400" smtClean="0">
              <a:ea typeface="ＭＳ Ｐゴシック" pitchFamily="34" charset="-128"/>
            </a:endParaRPr>
          </a:p>
          <a:p>
            <a:pPr lvl="1" eaLnBrk="1" hangingPunct="1"/>
            <a:r>
              <a:rPr lang="en-US" altLang="en-US" sz="2400" smtClean="0">
                <a:ea typeface="ＭＳ Ｐゴシック" pitchFamily="34" charset="-128"/>
              </a:rPr>
              <a:t>Present general procedures</a:t>
            </a:r>
          </a:p>
          <a:p>
            <a:pPr lvl="1" eaLnBrk="1" hangingPunct="1"/>
            <a:endParaRPr lang="en-US" altLang="en-US" sz="2400" smtClean="0">
              <a:ea typeface="ＭＳ Ｐゴシック" pitchFamily="34" charset="-128"/>
            </a:endParaRPr>
          </a:p>
          <a:p>
            <a:pPr lvl="1" eaLnBrk="1" hangingPunct="1"/>
            <a:r>
              <a:rPr lang="en-US" altLang="en-US" sz="2400" smtClean="0">
                <a:ea typeface="ＭＳ Ｐゴシック" pitchFamily="34" charset="-128"/>
              </a:rPr>
              <a:t>Describe COOP testing, exercise, and   timeframes</a:t>
            </a:r>
          </a:p>
          <a:p>
            <a:pPr eaLnBrk="1" hangingPunct="1"/>
            <a:endParaRPr lang="en-US" altLang="en-US" smtClean="0">
              <a:ea typeface="ＭＳ Ｐゴシック" pitchFamily="34" charset="-128"/>
            </a:endParaRPr>
          </a:p>
        </p:txBody>
      </p:sp>
      <p:sp>
        <p:nvSpPr>
          <p:cNvPr id="21506"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Initial COOP Training</a:t>
            </a:r>
          </a:p>
        </p:txBody>
      </p:sp>
      <p:pic>
        <p:nvPicPr>
          <p:cNvPr id="6451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6324" name="Slide Number Placeholder 1"/>
          <p:cNvSpPr>
            <a:spLocks noGrp="1"/>
          </p:cNvSpPr>
          <p:nvPr>
            <p:ph type="sldNum" sz="quarter" idx="12"/>
          </p:nvPr>
        </p:nvSpPr>
        <p:spPr bwMode="auto">
          <a:ln>
            <a:miter lim="800000"/>
            <a:headEnd/>
            <a:tailEnd/>
          </a:ln>
        </p:spPr>
        <p:txBody>
          <a:bodyPr/>
          <a:lstStyle/>
          <a:p>
            <a:pPr>
              <a:defRPr/>
            </a:pPr>
            <a:fld id="{09D9C35C-DA85-424E-B99A-1F4D37DBA895}" type="slidenum">
              <a:rPr lang="en-US" altLang="en-US" smtClean="0">
                <a:latin typeface="Arial" charset="0"/>
              </a:rPr>
              <a:pPr>
                <a:defRPr/>
              </a:pPr>
              <a:t>25</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fontScale="90000"/>
          </a:bodyPr>
          <a:lstStyle/>
          <a:p>
            <a:pPr eaLnBrk="1" fontAlgn="auto" hangingPunct="1">
              <a:spcAft>
                <a:spcPts val="0"/>
              </a:spcAft>
              <a:defRPr/>
            </a:pPr>
            <a:r>
              <a:rPr lang="en-US" dirty="0">
                <a:solidFill>
                  <a:srgbClr val="000000"/>
                </a:solidFill>
                <a:ea typeface="+mj-ea"/>
                <a:cs typeface="+mj-cs"/>
              </a:rPr>
              <a:t>COOP Planning </a:t>
            </a:r>
            <a:r>
              <a:rPr lang="en-US" dirty="0" smtClean="0">
                <a:solidFill>
                  <a:srgbClr val="000000"/>
                </a:solidFill>
                <a:ea typeface="+mj-ea"/>
                <a:cs typeface="+mj-cs"/>
              </a:rPr>
              <a:t>Process Revisited</a:t>
            </a:r>
            <a:endParaRPr lang="en-US" dirty="0">
              <a:solidFill>
                <a:srgbClr val="000000"/>
              </a:solidFill>
              <a:ea typeface="+mj-ea"/>
              <a:cs typeface="+mj-cs"/>
            </a:endParaRPr>
          </a:p>
        </p:txBody>
      </p:sp>
      <p:pic>
        <p:nvPicPr>
          <p:cNvPr id="66562"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8371" name="Slide Number Placeholder 1"/>
          <p:cNvSpPr>
            <a:spLocks noGrp="1"/>
          </p:cNvSpPr>
          <p:nvPr>
            <p:ph type="sldNum" sz="quarter" idx="12"/>
          </p:nvPr>
        </p:nvSpPr>
        <p:spPr bwMode="auto">
          <a:ln>
            <a:miter lim="800000"/>
            <a:headEnd/>
            <a:tailEnd/>
          </a:ln>
        </p:spPr>
        <p:txBody>
          <a:bodyPr/>
          <a:lstStyle/>
          <a:p>
            <a:pPr>
              <a:defRPr/>
            </a:pPr>
            <a:fld id="{B7246BB4-637B-47A8-95C4-120C710AAEAC}" type="slidenum">
              <a:rPr lang="en-US" altLang="en-US" smtClean="0">
                <a:latin typeface="Arial" charset="0"/>
              </a:rPr>
              <a:pPr>
                <a:defRPr/>
              </a:pPr>
              <a:t>26</a:t>
            </a:fld>
            <a:endParaRPr lang="en-US" altLang="en-US" smtClean="0">
              <a:latin typeface="Arial" charset="0"/>
            </a:endParaRPr>
          </a:p>
        </p:txBody>
      </p:sp>
      <p:pic>
        <p:nvPicPr>
          <p:cNvPr id="66564" name="Picture 2"/>
          <p:cNvPicPr>
            <a:picLocks noChangeAspect="1" noChangeArrowheads="1"/>
          </p:cNvPicPr>
          <p:nvPr/>
        </p:nvPicPr>
        <p:blipFill>
          <a:blip r:embed="rId4"/>
          <a:srcRect/>
          <a:stretch>
            <a:fillRect/>
          </a:stretch>
        </p:blipFill>
        <p:spPr bwMode="auto">
          <a:xfrm>
            <a:off x="1187450" y="1295400"/>
            <a:ext cx="6096000" cy="4505325"/>
          </a:xfrm>
          <a:prstGeom prst="rect">
            <a:avLst/>
          </a:prstGeom>
          <a:noFill/>
          <a:ln w="9525">
            <a:noFill/>
            <a:miter lim="800000"/>
            <a:headEnd/>
            <a:tailEnd/>
          </a:ln>
        </p:spPr>
      </p:pic>
      <p:sp>
        <p:nvSpPr>
          <p:cNvPr id="7" name="Left Arrow 6"/>
          <p:cNvSpPr/>
          <p:nvPr/>
        </p:nvSpPr>
        <p:spPr>
          <a:xfrm rot="8434298">
            <a:off x="274638" y="4414838"/>
            <a:ext cx="1419225" cy="652462"/>
          </a:xfrm>
          <a:prstGeom prst="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Content Placeholder 2"/>
          <p:cNvSpPr>
            <a:spLocks noGrp="1"/>
          </p:cNvSpPr>
          <p:nvPr>
            <p:ph idx="1"/>
          </p:nvPr>
        </p:nvSpPr>
        <p:spPr/>
        <p:txBody>
          <a:bodyPr/>
          <a:lstStyle/>
          <a:p>
            <a:pPr eaLnBrk="1" hangingPunct="1">
              <a:defRPr/>
            </a:pPr>
            <a:r>
              <a:rPr lang="en-US" altLang="en-US" b="1" dirty="0" smtClean="0">
                <a:ea typeface="ＭＳ Ｐゴシック" pitchFamily="34" charset="-128"/>
              </a:rPr>
              <a:t>Annually</a:t>
            </a:r>
            <a:r>
              <a:rPr lang="en-US" altLang="en-US" dirty="0" smtClean="0">
                <a:ea typeface="ＭＳ Ｐゴシック" pitchFamily="34" charset="-128"/>
              </a:rPr>
              <a:t> review COOP policies &amp; procedures</a:t>
            </a:r>
          </a:p>
          <a:p>
            <a:pPr marL="109537" indent="0" eaLnBrk="1" hangingPunct="1">
              <a:buFont typeface="Wingdings 3" pitchFamily="18" charset="2"/>
              <a:buNone/>
              <a:defRPr/>
            </a:pPr>
            <a:r>
              <a:rPr lang="en-US" altLang="en-US" dirty="0" smtClean="0">
                <a:ea typeface="ＭＳ Ｐゴシック" pitchFamily="34" charset="-128"/>
              </a:rPr>
              <a:t> </a:t>
            </a:r>
          </a:p>
          <a:p>
            <a:pPr marL="0" lvl="1" indent="0" algn="ctr" eaLnBrk="1" hangingPunct="1">
              <a:buFont typeface="Verdana" pitchFamily="34" charset="0"/>
              <a:buNone/>
              <a:defRPr/>
            </a:pPr>
            <a:r>
              <a:rPr lang="en-US" altLang="en-US" sz="4000" b="1" dirty="0" smtClean="0">
                <a:ea typeface="ＭＳ Ｐゴシック" pitchFamily="34" charset="-128"/>
              </a:rPr>
              <a:t>PLUS</a:t>
            </a:r>
          </a:p>
          <a:p>
            <a:pPr eaLnBrk="1" hangingPunct="1">
              <a:defRPr/>
            </a:pPr>
            <a:endParaRPr lang="en-US" altLang="en-US" dirty="0" smtClean="0">
              <a:ea typeface="ＭＳ Ｐゴシック" pitchFamily="34" charset="-128"/>
            </a:endParaRPr>
          </a:p>
          <a:p>
            <a:pPr eaLnBrk="1" hangingPunct="1">
              <a:defRPr/>
            </a:pPr>
            <a:r>
              <a:rPr lang="en-US" altLang="en-US" dirty="0" smtClean="0">
                <a:ea typeface="ＭＳ Ｐゴシック" pitchFamily="34" charset="-128"/>
              </a:rPr>
              <a:t>After </a:t>
            </a:r>
            <a:r>
              <a:rPr lang="en-US" altLang="en-US" i="1" dirty="0" smtClean="0">
                <a:ea typeface="ＭＳ Ｐゴシック" pitchFamily="34" charset="-128"/>
              </a:rPr>
              <a:t>each</a:t>
            </a:r>
            <a:r>
              <a:rPr lang="en-US" altLang="en-US" dirty="0" smtClean="0">
                <a:ea typeface="ＭＳ Ｐゴシック" pitchFamily="34" charset="-128"/>
              </a:rPr>
              <a:t> exercise/testing of major systems</a:t>
            </a:r>
          </a:p>
          <a:p>
            <a:pPr eaLnBrk="1" hangingPunct="1">
              <a:defRPr/>
            </a:pPr>
            <a:r>
              <a:rPr lang="en-US" altLang="en-US" dirty="0" smtClean="0">
                <a:ea typeface="ＭＳ Ｐゴシック" pitchFamily="34" charset="-128"/>
              </a:rPr>
              <a:t>Issues arising from training</a:t>
            </a:r>
          </a:p>
          <a:p>
            <a:pPr eaLnBrk="1" hangingPunct="1">
              <a:defRPr/>
            </a:pPr>
            <a:r>
              <a:rPr lang="en-US" altLang="en-US" dirty="0" smtClean="0">
                <a:ea typeface="ＭＳ Ｐゴシック" pitchFamily="34" charset="-128"/>
              </a:rPr>
              <a:t>Corrective Actions</a:t>
            </a:r>
          </a:p>
          <a:p>
            <a:pPr eaLnBrk="1" hangingPunct="1">
              <a:defRPr/>
            </a:pPr>
            <a:endParaRPr lang="en-US" altLang="en-US" dirty="0" smtClean="0">
              <a:latin typeface="Calibri" pitchFamily="34" charset="0"/>
              <a:ea typeface="ＭＳ Ｐゴシック" pitchFamily="34" charset="-128"/>
            </a:endParaRPr>
          </a:p>
        </p:txBody>
      </p:sp>
      <p:sp>
        <p:nvSpPr>
          <p:cNvPr id="23554"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Establish Review Cycle</a:t>
            </a:r>
          </a:p>
        </p:txBody>
      </p:sp>
      <p:pic>
        <p:nvPicPr>
          <p:cNvPr id="6861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0420" name="Slide Number Placeholder 1"/>
          <p:cNvSpPr>
            <a:spLocks noGrp="1"/>
          </p:cNvSpPr>
          <p:nvPr>
            <p:ph type="sldNum" sz="quarter" idx="12"/>
          </p:nvPr>
        </p:nvSpPr>
        <p:spPr bwMode="auto">
          <a:ln>
            <a:miter lim="800000"/>
            <a:headEnd/>
            <a:tailEnd/>
          </a:ln>
        </p:spPr>
        <p:txBody>
          <a:bodyPr/>
          <a:lstStyle/>
          <a:p>
            <a:pPr>
              <a:defRPr/>
            </a:pPr>
            <a:fld id="{C8E67B6C-06D9-4901-A187-ACA9BEC6511F}" type="slidenum">
              <a:rPr lang="en-US" altLang="en-US" smtClean="0">
                <a:latin typeface="Arial" charset="0"/>
              </a:rPr>
              <a:pPr>
                <a:defRPr/>
              </a:pPr>
              <a:t>27</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Content Placeholder 2"/>
          <p:cNvSpPr>
            <a:spLocks noGrp="1"/>
          </p:cNvSpPr>
          <p:nvPr>
            <p:ph idx="1"/>
          </p:nvPr>
        </p:nvSpPr>
        <p:spPr/>
        <p:txBody>
          <a:bodyPr/>
          <a:lstStyle/>
          <a:p>
            <a:pPr eaLnBrk="1" hangingPunct="1"/>
            <a:r>
              <a:rPr lang="en-US" altLang="en-US" smtClean="0">
                <a:ea typeface="ＭＳ Ｐゴシック" pitchFamily="34" charset="-128"/>
              </a:rPr>
              <a:t>Train key individuals and teams </a:t>
            </a:r>
          </a:p>
          <a:p>
            <a:pPr eaLnBrk="1" hangingPunct="1"/>
            <a:endParaRPr lang="en-US" altLang="en-US" smtClean="0">
              <a:ea typeface="ＭＳ Ｐゴシック" pitchFamily="34" charset="-128"/>
            </a:endParaRPr>
          </a:p>
          <a:p>
            <a:pPr eaLnBrk="1" hangingPunct="1"/>
            <a:r>
              <a:rPr lang="en-US" altLang="en-US" smtClean="0">
                <a:ea typeface="ＭＳ Ｐゴシック" pitchFamily="34" charset="-128"/>
              </a:rPr>
              <a:t>Conduct regular/refresher COOP exercises covering a variety of hazards and types of training</a:t>
            </a:r>
          </a:p>
          <a:p>
            <a:pPr eaLnBrk="1" hangingPunct="1"/>
            <a:endParaRPr lang="en-US" altLang="en-US" smtClean="0">
              <a:ea typeface="ＭＳ Ｐゴシック" pitchFamily="34" charset="-128"/>
            </a:endParaRPr>
          </a:p>
          <a:p>
            <a:pPr eaLnBrk="1" hangingPunct="1"/>
            <a:r>
              <a:rPr lang="en-US" altLang="en-US" smtClean="0">
                <a:ea typeface="ＭＳ Ｐゴシック" pitchFamily="34" charset="-128"/>
              </a:rPr>
              <a:t>Institute multi-year process to ensure regular updates</a:t>
            </a:r>
          </a:p>
          <a:p>
            <a:pPr eaLnBrk="1" hangingPunct="1"/>
            <a:endParaRPr lang="en-US" altLang="en-US" smtClean="0">
              <a:latin typeface="Calibri" pitchFamily="34" charset="0"/>
              <a:ea typeface="ＭＳ Ｐゴシック" pitchFamily="34" charset="-128"/>
            </a:endParaRPr>
          </a:p>
        </p:txBody>
      </p:sp>
      <p:sp>
        <p:nvSpPr>
          <p:cNvPr id="24578"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Maintenance Tasks</a:t>
            </a:r>
          </a:p>
        </p:txBody>
      </p:sp>
      <p:pic>
        <p:nvPicPr>
          <p:cNvPr id="7065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2468" name="Slide Number Placeholder 1"/>
          <p:cNvSpPr>
            <a:spLocks noGrp="1"/>
          </p:cNvSpPr>
          <p:nvPr>
            <p:ph type="sldNum" sz="quarter" idx="12"/>
          </p:nvPr>
        </p:nvSpPr>
        <p:spPr bwMode="auto">
          <a:ln>
            <a:miter lim="800000"/>
            <a:headEnd/>
            <a:tailEnd/>
          </a:ln>
        </p:spPr>
        <p:txBody>
          <a:bodyPr/>
          <a:lstStyle/>
          <a:p>
            <a:pPr>
              <a:defRPr/>
            </a:pPr>
            <a:fld id="{C0D6BF8E-6324-4F0F-97B3-A2459F3C7308}" type="slidenum">
              <a:rPr lang="en-US" altLang="en-US" smtClean="0">
                <a:latin typeface="Arial" charset="0"/>
              </a:rPr>
              <a:pPr>
                <a:defRPr/>
              </a:pPr>
              <a:t>28</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914400" y="1143000"/>
          <a:ext cx="7620000" cy="4822153"/>
        </p:xfrm>
        <a:graphic>
          <a:graphicData uri="http://schemas.openxmlformats.org/drawingml/2006/table">
            <a:tbl>
              <a:tblPr>
                <a:tableStyleId>{5C22544A-7EE6-4342-B048-85BDC9FD1C3A}</a:tableStyleId>
              </a:tblPr>
              <a:tblGrid>
                <a:gridCol w="1981200"/>
                <a:gridCol w="2971800"/>
                <a:gridCol w="1447800"/>
                <a:gridCol w="1219200"/>
              </a:tblGrid>
              <a:tr h="457200">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US" altLang="en-US" sz="1200" b="1" u="none" strike="noStrike" cap="none" normalizeH="0" baseline="0" dirty="0" smtClean="0">
                          <a:ln>
                            <a:noFill/>
                          </a:ln>
                          <a:solidFill>
                            <a:schemeClr val="bg1"/>
                          </a:solidFill>
                          <a:effectLst/>
                        </a:rPr>
                        <a:t>Activity</a:t>
                      </a:r>
                      <a:endParaRPr kumimoji="0" lang="en-US" altLang="en-US" sz="1200" b="1" i="0" u="none" strike="noStrike" cap="none" normalizeH="0" baseline="0" dirty="0" smtClean="0">
                        <a:ln>
                          <a:noFill/>
                        </a:ln>
                        <a:solidFill>
                          <a:schemeClr val="bg1"/>
                        </a:solidFill>
                        <a:effectLst/>
                        <a:latin typeface="Arial Narrow" pitchFamily="34" charset="0"/>
                        <a:ea typeface="ＭＳ Ｐゴシック" pitchFamily="34" charset="-128"/>
                        <a:cs typeface="Arial" pitchFamily="34" charset="0"/>
                      </a:endParaRPr>
                    </a:p>
                  </a:txBody>
                  <a:tcPr marL="47558" marR="47558" marT="0" marB="0" anchor="ctr" horzOverflow="overflow">
                    <a:solidFill>
                      <a:schemeClr val="accent1"/>
                    </a:solidFill>
                  </a:tcPr>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US" altLang="en-US" sz="1200" b="1" u="none" strike="noStrike" cap="none" normalizeH="0" baseline="0" dirty="0" smtClean="0">
                          <a:ln>
                            <a:noFill/>
                          </a:ln>
                          <a:solidFill>
                            <a:schemeClr val="bg1"/>
                          </a:solidFill>
                          <a:effectLst/>
                        </a:rPr>
                        <a:t>Tasks</a:t>
                      </a:r>
                      <a:endParaRPr kumimoji="0" lang="en-US" altLang="en-US" sz="1200" b="1" i="0" u="none" strike="noStrike" cap="none" normalizeH="0" baseline="0" dirty="0" smtClean="0">
                        <a:ln>
                          <a:noFill/>
                        </a:ln>
                        <a:solidFill>
                          <a:schemeClr val="bg1"/>
                        </a:solidFill>
                        <a:effectLst/>
                        <a:latin typeface="Arial Narrow" pitchFamily="34" charset="0"/>
                        <a:ea typeface="ＭＳ Ｐゴシック" pitchFamily="34" charset="-128"/>
                        <a:cs typeface="Arial" pitchFamily="34" charset="0"/>
                      </a:endParaRPr>
                    </a:p>
                  </a:txBody>
                  <a:tcPr marL="47558" marR="47558" marT="0" marB="0" anchor="ctr" horzOverflow="overflow">
                    <a:solidFill>
                      <a:schemeClr val="accent1"/>
                    </a:solidFill>
                  </a:tcPr>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US" altLang="en-US" sz="1200" b="1" u="none" strike="noStrike" cap="none" normalizeH="0" baseline="0" dirty="0" err="1" smtClean="0">
                          <a:ln>
                            <a:noFill/>
                          </a:ln>
                          <a:solidFill>
                            <a:schemeClr val="bg1"/>
                          </a:solidFill>
                          <a:effectLst/>
                        </a:rPr>
                        <a:t>Dept</a:t>
                      </a:r>
                      <a:r>
                        <a:rPr kumimoji="0" lang="en-US" altLang="en-US" sz="1200" b="1" u="none" strike="noStrike" cap="none" normalizeH="0" baseline="0" dirty="0" smtClean="0">
                          <a:ln>
                            <a:noFill/>
                          </a:ln>
                          <a:solidFill>
                            <a:schemeClr val="bg1"/>
                          </a:solidFill>
                          <a:effectLst/>
                        </a:rPr>
                        <a:t>/Personnel Responsible</a:t>
                      </a:r>
                      <a:endParaRPr kumimoji="0" lang="en-US" altLang="en-US" sz="1200" b="1" i="0" u="none" strike="noStrike" cap="none" normalizeH="0" baseline="0" dirty="0" smtClean="0">
                        <a:ln>
                          <a:noFill/>
                        </a:ln>
                        <a:solidFill>
                          <a:schemeClr val="bg1"/>
                        </a:solidFill>
                        <a:effectLst/>
                        <a:latin typeface="Arial Narrow" pitchFamily="34" charset="0"/>
                        <a:ea typeface="ＭＳ Ｐゴシック" pitchFamily="34" charset="-128"/>
                        <a:cs typeface="Arial" pitchFamily="34" charset="0"/>
                      </a:endParaRPr>
                    </a:p>
                  </a:txBody>
                  <a:tcPr marL="47558" marR="47558" marT="0" marB="0" anchor="ctr" horzOverflow="overflow">
                    <a:solidFill>
                      <a:schemeClr val="accent1"/>
                    </a:solidFill>
                  </a:tcPr>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en-US" altLang="en-US" sz="1200" b="1" u="none" strike="noStrike" cap="none" normalizeH="0" baseline="0" dirty="0" smtClean="0">
                          <a:ln>
                            <a:noFill/>
                          </a:ln>
                          <a:solidFill>
                            <a:schemeClr val="bg1"/>
                          </a:solidFill>
                          <a:effectLst/>
                        </a:rPr>
                        <a:t>Frequency</a:t>
                      </a:r>
                      <a:endParaRPr kumimoji="0" lang="en-US" altLang="en-US" sz="1200" b="1" i="0" u="none" strike="noStrike" cap="none" normalizeH="0" baseline="0" dirty="0" smtClean="0">
                        <a:ln>
                          <a:noFill/>
                        </a:ln>
                        <a:solidFill>
                          <a:schemeClr val="bg1"/>
                        </a:solidFill>
                        <a:effectLst/>
                        <a:latin typeface="Arial Narrow" pitchFamily="34" charset="0"/>
                        <a:ea typeface="ＭＳ Ｐゴシック" pitchFamily="34" charset="-128"/>
                        <a:cs typeface="Arial" pitchFamily="34" charset="0"/>
                      </a:endParaRPr>
                    </a:p>
                  </a:txBody>
                  <a:tcPr marL="47558" marR="47558" marT="0" marB="0" anchor="ctr" horzOverflow="overflow">
                    <a:solidFill>
                      <a:schemeClr val="accent1"/>
                    </a:solidFill>
                  </a:tcPr>
                </a:tc>
              </a:tr>
              <a:tr h="850900">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COOP plan update and certification</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Review entire plan for accuracy.</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Incorporate lessons learned and changes in policy and philosophy.</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Manage distribution.</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600" u="none" strike="noStrike" cap="none" normalizeH="0" baseline="0" dirty="0" smtClean="0">
                          <a:ln>
                            <a:noFill/>
                          </a:ln>
                          <a:effectLst/>
                        </a:rPr>
                        <a:t> </a:t>
                      </a:r>
                      <a:endParaRPr kumimoji="0" lang="en-US" altLang="en-US" sz="16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47558" marR="47558" marT="0" marB="0"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Annually</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r>
              <a:tr h="525463">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Maintain orders of succession and delegations of authority</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Identify current incumbents.</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Update rosters and contact information.</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600" u="none" strike="noStrike" cap="none" normalizeH="0" baseline="0" dirty="0" smtClean="0">
                          <a:ln>
                            <a:noFill/>
                          </a:ln>
                          <a:effectLst/>
                        </a:rPr>
                        <a:t> </a:t>
                      </a:r>
                      <a:endParaRPr kumimoji="0" lang="en-US" altLang="en-US" sz="16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47558" marR="47558" marT="0" marB="0"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Semiannually</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r>
              <a:tr h="1196975">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Maintain alternate location readiness</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Check all systems.</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Verify accessibility.</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Cycle supplies and equipment, as necessary.</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Maintain point of contact information.</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600" u="none" strike="noStrike" cap="none" normalizeH="0" baseline="0" dirty="0" smtClean="0">
                          <a:ln>
                            <a:noFill/>
                          </a:ln>
                          <a:effectLst/>
                        </a:rPr>
                        <a:t> </a:t>
                      </a:r>
                      <a:endParaRPr kumimoji="0" lang="en-US" altLang="en-US" sz="16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47558" marR="47558" marT="0" marB="0"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Monthly</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r>
              <a:tr h="504825">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smtClean="0">
                          <a:ln>
                            <a:noFill/>
                          </a:ln>
                          <a:effectLst/>
                        </a:rPr>
                        <a:t>Monitor and maintain vital records program</a:t>
                      </a:r>
                      <a:endParaRPr kumimoji="0" lang="en-US" altLang="en-US" sz="1200" b="0" i="0" u="none" strike="noStrike" cap="none" normalizeH="0" baseline="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Monitor volume of materials.</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Update and remove files.</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600" u="none" strike="noStrike" cap="none" normalizeH="0" baseline="0" dirty="0" smtClean="0">
                          <a:ln>
                            <a:noFill/>
                          </a:ln>
                          <a:effectLst/>
                        </a:rPr>
                        <a:t> </a:t>
                      </a:r>
                      <a:endParaRPr kumimoji="0" lang="en-US" altLang="en-US" sz="16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47558" marR="47558" marT="0" marB="0"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Ongoing</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r>
              <a:tr h="1003300">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Revise COOP checklists and contact information for essential personnel</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Update and revise COOP checklists.</a:t>
                      </a:r>
                    </a:p>
                    <a:p>
                      <a:pPr marL="0" marR="0" lvl="0" indent="0" algn="l" defTabSz="914400" rtl="0" eaLnBrk="1" fontAlgn="base" latinLnBrk="0" hangingPunct="1">
                        <a:lnSpc>
                          <a:spcPct val="100000"/>
                        </a:lnSpc>
                        <a:spcBef>
                          <a:spcPts val="0"/>
                        </a:spcBef>
                        <a:spcAft>
                          <a:spcPts val="0"/>
                        </a:spcAft>
                        <a:buClrTx/>
                        <a:buSzTx/>
                        <a:buFontTx/>
                        <a:buNone/>
                        <a:tabLst/>
                      </a:pPr>
                      <a:endParaRPr kumimoji="0" lang="en-US" altLang="en-US" sz="600" u="none" strike="noStrike" cap="none" normalizeH="0" baseline="0" dirty="0" smtClean="0">
                        <a:ln>
                          <a:noFill/>
                        </a:ln>
                        <a:effectLst/>
                      </a:endParaRPr>
                    </a:p>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Confirm and update essential personnel information.</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600" u="none" strike="noStrike" cap="none" normalizeH="0" baseline="0" smtClean="0">
                          <a:ln>
                            <a:noFill/>
                          </a:ln>
                          <a:effectLst/>
                        </a:rPr>
                        <a:t> </a:t>
                      </a:r>
                      <a:endParaRPr kumimoji="0" lang="en-US" altLang="en-US" sz="1600" b="0" i="0" u="none" strike="noStrike" cap="none" normalizeH="0" baseline="0" smtClean="0">
                        <a:ln>
                          <a:noFill/>
                        </a:ln>
                        <a:solidFill>
                          <a:srgbClr val="000000"/>
                        </a:solidFill>
                        <a:effectLst/>
                        <a:latin typeface="Arial Narrow" pitchFamily="34" charset="0"/>
                        <a:ea typeface="ＭＳ Ｐゴシック" pitchFamily="34" charset="-128"/>
                        <a:cs typeface="Arial" pitchFamily="34" charset="0"/>
                      </a:endParaRPr>
                    </a:p>
                  </a:txBody>
                  <a:tcPr marL="47558" marR="47558" marT="0" marB="0" anchor="ctr" horzOverflow="overflow"/>
                </a:tc>
                <a:tc>
                  <a:txBody>
                    <a:bodyPr/>
                    <a:lstStyle>
                      <a:lvl1pPr eaLnBrk="0" hangingPunct="0">
                        <a:spcBef>
                          <a:spcPts val="400"/>
                        </a:spcBef>
                        <a:buClr>
                          <a:schemeClr val="accent1"/>
                        </a:buClr>
                        <a:buSzPct val="68000"/>
                        <a:buFont typeface="Wingdings 3" pitchFamily="18" charset="2"/>
                        <a:defRPr sz="2300">
                          <a:solidFill>
                            <a:schemeClr val="tx1"/>
                          </a:solidFill>
                          <a:latin typeface="Lucida Sans Unicode" pitchFamily="34" charset="0"/>
                          <a:ea typeface="ＭＳ Ｐゴシック" pitchFamily="34" charset="-128"/>
                        </a:defRPr>
                      </a:lvl1pPr>
                      <a:lvl2pPr marL="742950" indent="-285750" eaLnBrk="0" hangingPunct="0">
                        <a:spcBef>
                          <a:spcPts val="325"/>
                        </a:spcBef>
                        <a:buClr>
                          <a:schemeClr val="accent1"/>
                        </a:buClr>
                        <a:buFont typeface="Verdana" pitchFamily="34" charset="0"/>
                        <a:defRPr sz="2100">
                          <a:solidFill>
                            <a:schemeClr val="tx1"/>
                          </a:solidFill>
                          <a:latin typeface="Lucida Sans Unicode" pitchFamily="34" charset="0"/>
                          <a:ea typeface="ＭＳ Ｐゴシック" pitchFamily="34" charset="-128"/>
                        </a:defRPr>
                      </a:lvl2pPr>
                      <a:lvl3pPr marL="1143000" indent="-228600" eaLnBrk="0" hangingPunct="0">
                        <a:spcBef>
                          <a:spcPts val="350"/>
                        </a:spcBef>
                        <a:buClr>
                          <a:schemeClr val="accent2"/>
                        </a:buClr>
                        <a:buSzPct val="100000"/>
                        <a:buFont typeface="Wingdings 2" pitchFamily="18" charset="2"/>
                        <a:defRPr sz="1900">
                          <a:solidFill>
                            <a:schemeClr val="tx1"/>
                          </a:solidFill>
                          <a:latin typeface="Lucida Sans Unicode" pitchFamily="34" charset="0"/>
                          <a:ea typeface="ＭＳ Ｐゴシック" pitchFamily="34" charset="-128"/>
                        </a:defRPr>
                      </a:lvl3pPr>
                      <a:lvl4pPr marL="1600200" indent="-228600" eaLnBrk="0" hangingPunct="0">
                        <a:spcBef>
                          <a:spcPts val="350"/>
                        </a:spcBef>
                        <a:buClr>
                          <a:schemeClr val="accent2"/>
                        </a:buClr>
                        <a:buFont typeface="Wingdings 2" pitchFamily="18" charset="2"/>
                        <a:defRPr sz="1700">
                          <a:solidFill>
                            <a:schemeClr val="tx1"/>
                          </a:solidFill>
                          <a:latin typeface="Lucida Sans Unicode" pitchFamily="34" charset="0"/>
                          <a:ea typeface="ＭＳ Ｐゴシック" pitchFamily="34" charset="-128"/>
                        </a:defRPr>
                      </a:lvl4pPr>
                      <a:lvl5pPr marL="2057400" indent="-228600" eaLnBrk="0" hangingPunct="0">
                        <a:spcBef>
                          <a:spcPts val="350"/>
                        </a:spcBef>
                        <a:buClr>
                          <a:schemeClr val="accent2"/>
                        </a:buClr>
                        <a:buFont typeface="Wingdings 2" pitchFamily="18" charset="2"/>
                        <a:defRPr sz="1600">
                          <a:solidFill>
                            <a:schemeClr val="tx1"/>
                          </a:solidFill>
                          <a:latin typeface="Lucida Sans Unicode" pitchFamily="34" charset="0"/>
                          <a:ea typeface="ＭＳ Ｐゴシック" pitchFamily="34" charset="-128"/>
                        </a:defRPr>
                      </a:lvl5pPr>
                      <a:lvl6pPr marL="25146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6pPr>
                      <a:lvl7pPr marL="29718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7pPr>
                      <a:lvl8pPr marL="34290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8pPr>
                      <a:lvl9pPr marL="3886200" indent="-228600" eaLnBrk="0" fontAlgn="base" hangingPunct="0">
                        <a:spcBef>
                          <a:spcPts val="350"/>
                        </a:spcBef>
                        <a:spcAft>
                          <a:spcPct val="0"/>
                        </a:spcAft>
                        <a:buClr>
                          <a:schemeClr val="accent2"/>
                        </a:buClr>
                        <a:buFont typeface="Wingdings 2" pitchFamily="18" charset="2"/>
                        <a:defRPr sz="1600">
                          <a:solidFill>
                            <a:schemeClr val="tx1"/>
                          </a:solidFill>
                          <a:latin typeface="Lucida Sans Unicode" pitchFamily="34" charset="0"/>
                          <a:ea typeface="ＭＳ Ｐゴシック" pitchFamily="34" charset="-128"/>
                        </a:defRPr>
                      </a:lvl9pPr>
                    </a:lstStyle>
                    <a:p>
                      <a:pPr marL="0" marR="0" lvl="0" indent="0" algn="l" defTabSz="914400" rtl="0" eaLnBrk="1" fontAlgn="base" latinLnBrk="0" hangingPunct="1">
                        <a:lnSpc>
                          <a:spcPct val="100000"/>
                        </a:lnSpc>
                        <a:spcBef>
                          <a:spcPts val="0"/>
                        </a:spcBef>
                        <a:spcAft>
                          <a:spcPts val="0"/>
                        </a:spcAft>
                        <a:buClrTx/>
                        <a:buSzTx/>
                        <a:buFontTx/>
                        <a:buNone/>
                        <a:tabLst/>
                      </a:pPr>
                      <a:r>
                        <a:rPr kumimoji="0" lang="en-US" altLang="en-US" sz="1200" u="none" strike="noStrike" cap="none" normalizeH="0" baseline="0" dirty="0" smtClean="0">
                          <a:ln>
                            <a:noFill/>
                          </a:ln>
                          <a:effectLst/>
                        </a:rPr>
                        <a:t>Annually</a:t>
                      </a:r>
                      <a:endParaRPr kumimoji="0" lang="en-US" altLang="en-US" sz="1200" b="0" i="0" u="none" strike="noStrike" cap="none" normalizeH="0" baseline="0" dirty="0" smtClean="0">
                        <a:ln>
                          <a:noFill/>
                        </a:ln>
                        <a:solidFill>
                          <a:srgbClr val="000000"/>
                        </a:solidFill>
                        <a:effectLst/>
                        <a:latin typeface="Arial Narrow" pitchFamily="34" charset="0"/>
                        <a:ea typeface="ＭＳ Ｐゴシック" pitchFamily="34" charset="-128"/>
                        <a:cs typeface="Arial" pitchFamily="34" charset="0"/>
                      </a:endParaRPr>
                    </a:p>
                  </a:txBody>
                  <a:tcPr marL="50641" marR="50641" marT="18938" marB="18938" anchor="ctr" horzOverflow="overflow"/>
                </a:tc>
              </a:tr>
            </a:tbl>
          </a:graphicData>
        </a:graphic>
      </p:graphicFrame>
      <p:sp>
        <p:nvSpPr>
          <p:cNvPr id="25602" name="Title 1"/>
          <p:cNvSpPr>
            <a:spLocks noGrp="1"/>
          </p:cNvSpPr>
          <p:nvPr>
            <p:ph type="title"/>
          </p:nvPr>
        </p:nvSpPr>
        <p:spPr>
          <a:xfrm>
            <a:off x="457200" y="274638"/>
            <a:ext cx="8229600" cy="944562"/>
          </a:xfrm>
        </p:spPr>
        <p:txBody>
          <a:bodyPr>
            <a:noAutofit/>
          </a:bodyPr>
          <a:lstStyle/>
          <a:p>
            <a:pPr eaLnBrk="1" fontAlgn="auto" hangingPunct="1">
              <a:spcAft>
                <a:spcPts val="0"/>
              </a:spcAft>
              <a:defRPr/>
            </a:pPr>
            <a:r>
              <a:rPr lang="en-US" sz="3600" dirty="0">
                <a:solidFill>
                  <a:srgbClr val="000000"/>
                </a:solidFill>
                <a:ea typeface="+mj-ea"/>
                <a:cs typeface="+mj-cs"/>
              </a:rPr>
              <a:t>COOP Plan Maintenance Schedule</a:t>
            </a:r>
            <a:endParaRPr lang="en-US" sz="3600" dirty="0">
              <a:ea typeface="+mj-ea"/>
              <a:cs typeface="+mj-cs"/>
            </a:endParaRPr>
          </a:p>
        </p:txBody>
      </p:sp>
      <p:sp>
        <p:nvSpPr>
          <p:cNvPr id="64551" name="Slide Number Placeholder 1"/>
          <p:cNvSpPr>
            <a:spLocks noGrp="1"/>
          </p:cNvSpPr>
          <p:nvPr>
            <p:ph type="sldNum" sz="quarter" idx="12"/>
          </p:nvPr>
        </p:nvSpPr>
        <p:spPr bwMode="auto">
          <a:ln>
            <a:miter lim="800000"/>
            <a:headEnd/>
            <a:tailEnd/>
          </a:ln>
        </p:spPr>
        <p:txBody>
          <a:bodyPr/>
          <a:lstStyle/>
          <a:p>
            <a:pPr>
              <a:defRPr/>
            </a:pPr>
            <a:fld id="{CAE31720-B784-41F4-9715-B9E0CAE5D86E}" type="slidenum">
              <a:rPr lang="en-US" altLang="en-US" smtClean="0">
                <a:latin typeface="Arial" charset="0"/>
              </a:rPr>
              <a:pPr>
                <a:defRPr/>
              </a:pPr>
              <a:t>29</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a:defRPr/>
            </a:pPr>
            <a:r>
              <a:rPr lang="en-US" dirty="0"/>
              <a:t>Session participants will remain </a:t>
            </a:r>
            <a:r>
              <a:rPr lang="en-US" dirty="0" smtClean="0"/>
              <a:t>muted</a:t>
            </a:r>
          </a:p>
          <a:p>
            <a:pPr>
              <a:defRPr/>
            </a:pPr>
            <a:endParaRPr lang="en-US" dirty="0"/>
          </a:p>
          <a:p>
            <a:pPr>
              <a:defRPr/>
            </a:pPr>
            <a:r>
              <a:rPr lang="en-US" dirty="0" smtClean="0"/>
              <a:t>Type questions in “Questions Pane” </a:t>
            </a:r>
          </a:p>
          <a:p>
            <a:pPr marL="109728" indent="0">
              <a:buFont typeface="Wingdings 3" pitchFamily="18" charset="2"/>
              <a:buNone/>
              <a:defRPr/>
            </a:pPr>
            <a:endParaRPr lang="en-US" dirty="0" smtClean="0"/>
          </a:p>
          <a:p>
            <a:pPr>
              <a:defRPr/>
            </a:pPr>
            <a:r>
              <a:rPr lang="en-US" dirty="0" smtClean="0"/>
              <a:t>Feedback survey</a:t>
            </a:r>
          </a:p>
          <a:p>
            <a:pPr>
              <a:defRPr/>
            </a:pPr>
            <a:endParaRPr lang="en-US" dirty="0" smtClean="0"/>
          </a:p>
          <a:p>
            <a:pPr>
              <a:defRPr/>
            </a:pPr>
            <a:r>
              <a:rPr lang="en-US" dirty="0" smtClean="0"/>
              <a:t>Audio problems? </a:t>
            </a:r>
            <a:r>
              <a:rPr lang="en-US" dirty="0" smtClean="0">
                <a:hlinkClick r:id="rId4"/>
              </a:rPr>
              <a:t>http://bit.ly/AudioHelp</a:t>
            </a:r>
            <a:endParaRPr lang="en-US" dirty="0" smtClean="0"/>
          </a:p>
          <a:p>
            <a:pPr marL="109728" indent="0">
              <a:buFont typeface="Wingdings 3" pitchFamily="18" charset="2"/>
              <a:buNone/>
              <a:defRPr/>
            </a:pPr>
            <a:endParaRPr lang="en-US" dirty="0"/>
          </a:p>
          <a:p>
            <a:pPr>
              <a:defRPr/>
            </a:pPr>
            <a:r>
              <a:rPr lang="en-US" dirty="0" smtClean="0"/>
              <a:t>Recorded</a:t>
            </a:r>
            <a:r>
              <a:rPr lang="en-US" dirty="0"/>
              <a:t>, will be available over </a:t>
            </a:r>
            <a:r>
              <a:rPr lang="en-US" dirty="0" err="1" smtClean="0"/>
              <a:t>MEPP</a:t>
            </a:r>
            <a:endParaRPr lang="en-US" dirty="0"/>
          </a:p>
          <a:p>
            <a:pPr>
              <a:defRPr/>
            </a:pPr>
            <a:endParaRPr lang="en-US" dirty="0" smtClean="0"/>
          </a:p>
        </p:txBody>
      </p:sp>
      <p:sp>
        <p:nvSpPr>
          <p:cNvPr id="17411" name="Slide Number Placeholder 2"/>
          <p:cNvSpPr>
            <a:spLocks noGrp="1"/>
          </p:cNvSpPr>
          <p:nvPr>
            <p:ph type="sldNum" sz="quarter" idx="12"/>
          </p:nvPr>
        </p:nvSpPr>
        <p:spPr bwMode="auto">
          <a:ln>
            <a:miter lim="800000"/>
            <a:headEnd/>
            <a:tailEnd/>
          </a:ln>
        </p:spPr>
        <p:txBody>
          <a:bodyPr/>
          <a:lstStyle/>
          <a:p>
            <a:pPr>
              <a:defRPr/>
            </a:pPr>
            <a:fld id="{0DC33F9E-4880-4A3B-BCFD-579D60101253}" type="slidenum">
              <a:rPr lang="en-US" smtClean="0">
                <a:latin typeface="Arial" charset="0"/>
              </a:rPr>
              <a:pPr>
                <a:defRPr/>
              </a:pPr>
              <a:t>3</a:t>
            </a:fld>
            <a:endParaRPr lang="en-US" smtClean="0">
              <a:latin typeface="Arial" charset="0"/>
            </a:endParaRPr>
          </a:p>
        </p:txBody>
      </p:sp>
      <p:sp>
        <p:nvSpPr>
          <p:cNvPr id="4" name="Title 3"/>
          <p:cNvSpPr>
            <a:spLocks noGrp="1"/>
          </p:cNvSpPr>
          <p:nvPr>
            <p:ph type="title"/>
          </p:nvPr>
        </p:nvSpPr>
        <p:spPr/>
        <p:txBody>
          <a:bodyPr/>
          <a:lstStyle/>
          <a:p>
            <a:pPr>
              <a:defRPr/>
            </a:pPr>
            <a:r>
              <a:rPr lang="en-US" dirty="0" smtClean="0">
                <a:solidFill>
                  <a:schemeClr val="tx1"/>
                </a:solidFill>
              </a:rPr>
              <a:t>Webinar</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Content Placeholder 1"/>
          <p:cNvSpPr>
            <a:spLocks noGrp="1"/>
          </p:cNvSpPr>
          <p:nvPr>
            <p:ph idx="1"/>
          </p:nvPr>
        </p:nvSpPr>
        <p:spPr>
          <a:xfrm>
            <a:off x="2438400" y="2438400"/>
            <a:ext cx="4343400" cy="914400"/>
          </a:xfrm>
        </p:spPr>
        <p:txBody>
          <a:bodyPr/>
          <a:lstStyle/>
          <a:p>
            <a:pPr marL="109538" indent="0" algn="ctr">
              <a:buFont typeface="Wingdings 3" pitchFamily="18" charset="2"/>
              <a:buNone/>
            </a:pPr>
            <a:r>
              <a:rPr lang="en-US" sz="4800" smtClean="0">
                <a:solidFill>
                  <a:srgbClr val="000000"/>
                </a:solidFill>
                <a:ea typeface="ＭＳ Ｐゴシック" pitchFamily="34" charset="-128"/>
              </a:rPr>
              <a:t>QUESTIONS?</a:t>
            </a:r>
            <a:endParaRPr lang="en-US" sz="4800" smtClean="0">
              <a:ea typeface="ＭＳ Ｐゴシック" pitchFamily="34" charset="-128"/>
            </a:endParaRPr>
          </a:p>
        </p:txBody>
      </p:sp>
      <p:sp>
        <p:nvSpPr>
          <p:cNvPr id="66562" name="Slide Number Placeholder 2"/>
          <p:cNvSpPr>
            <a:spLocks noGrp="1"/>
          </p:cNvSpPr>
          <p:nvPr>
            <p:ph type="sldNum" sz="quarter" idx="12"/>
          </p:nvPr>
        </p:nvSpPr>
        <p:spPr bwMode="auto">
          <a:ln>
            <a:miter lim="800000"/>
            <a:headEnd/>
            <a:tailEnd/>
          </a:ln>
        </p:spPr>
        <p:txBody>
          <a:bodyPr/>
          <a:lstStyle/>
          <a:p>
            <a:pPr>
              <a:defRPr/>
            </a:pPr>
            <a:fld id="{3E348241-4645-4BAD-B9F6-33D9E5A65EBB}" type="slidenum">
              <a:rPr lang="en-US" smtClean="0">
                <a:latin typeface="Arial" charset="0"/>
              </a:rPr>
              <a:pPr>
                <a:defRPr/>
              </a:pPr>
              <a:t>30</a:t>
            </a:fld>
            <a:endParaRPr lang="en-US" smtClean="0">
              <a:latin typeface="Arial" charset="0"/>
            </a:endParaRPr>
          </a:p>
        </p:txBody>
      </p:sp>
      <p:pic>
        <p:nvPicPr>
          <p:cNvPr id="7475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p:cNvSpPr>
            <a:spLocks noGrp="1"/>
          </p:cNvSpPr>
          <p:nvPr>
            <p:ph idx="1"/>
          </p:nvPr>
        </p:nvSpPr>
        <p:spPr/>
        <p:txBody>
          <a:bodyPr>
            <a:normAutofit/>
          </a:bodyPr>
          <a:lstStyle/>
          <a:p>
            <a:pPr marL="0" indent="0" algn="ctr" eaLnBrk="1" fontAlgn="auto" hangingPunct="1">
              <a:spcAft>
                <a:spcPts val="0"/>
              </a:spcAft>
              <a:buFont typeface="Arial" charset="0"/>
              <a:buNone/>
              <a:defRPr/>
            </a:pPr>
            <a:endParaRPr lang="en-US" altLang="en-US" dirty="0" smtClean="0">
              <a:ea typeface="ＭＳ Ｐゴシック" pitchFamily="34" charset="-128"/>
              <a:cs typeface="+mn-cs"/>
            </a:endParaRPr>
          </a:p>
          <a:p>
            <a:pPr marL="0" indent="0" algn="ctr" eaLnBrk="1" fontAlgn="auto" hangingPunct="1">
              <a:spcAft>
                <a:spcPts val="0"/>
              </a:spcAft>
              <a:buFont typeface="Wingdings 3"/>
              <a:buNone/>
              <a:defRPr/>
            </a:pPr>
            <a:r>
              <a:rPr lang="en-US" altLang="en-US" dirty="0" smtClean="0">
                <a:ea typeface="ＭＳ Ｐゴシック" pitchFamily="34" charset="-128"/>
                <a:cs typeface="+mn-cs"/>
              </a:rPr>
              <a:t>Audrey </a:t>
            </a:r>
            <a:r>
              <a:rPr lang="en-US" altLang="en-US" dirty="0">
                <a:ea typeface="ＭＳ Ｐゴシック" pitchFamily="34" charset="-128"/>
                <a:cs typeface="+mn-cs"/>
              </a:rPr>
              <a:t>Cain -MEMA- </a:t>
            </a:r>
          </a:p>
          <a:p>
            <a:pPr marL="0" indent="0" algn="ctr" eaLnBrk="1" fontAlgn="auto" hangingPunct="1">
              <a:spcAft>
                <a:spcPts val="0"/>
              </a:spcAft>
              <a:buFont typeface="Wingdings 3"/>
              <a:buNone/>
              <a:defRPr/>
            </a:pPr>
            <a:r>
              <a:rPr lang="en-US" altLang="en-US" dirty="0">
                <a:ea typeface="ＭＳ Ｐゴシック" pitchFamily="34" charset="-128"/>
                <a:cs typeface="+mn-cs"/>
              </a:rPr>
              <a:t>(</a:t>
            </a:r>
            <a:r>
              <a:rPr lang="en-US" altLang="en-US" dirty="0" err="1">
                <a:ea typeface="ＭＳ Ｐゴシック" pitchFamily="34" charset="-128"/>
                <a:cs typeface="+mn-cs"/>
              </a:rPr>
              <a:t>audrey.cain@maryland.gov</a:t>
            </a:r>
            <a:r>
              <a:rPr lang="en-US" altLang="en-US" dirty="0">
                <a:ea typeface="ＭＳ Ｐゴシック" pitchFamily="34" charset="-128"/>
                <a:cs typeface="+mn-cs"/>
              </a:rPr>
              <a:t>)</a:t>
            </a:r>
          </a:p>
          <a:p>
            <a:pPr marL="0" indent="0" algn="ctr" eaLnBrk="1" fontAlgn="auto" hangingPunct="1">
              <a:spcAft>
                <a:spcPts val="0"/>
              </a:spcAft>
              <a:buFont typeface="Wingdings 3"/>
              <a:buNone/>
              <a:defRPr/>
            </a:pPr>
            <a:endParaRPr lang="en-US" altLang="en-US" dirty="0">
              <a:ea typeface="ＭＳ Ｐゴシック" pitchFamily="34" charset="-128"/>
              <a:cs typeface="+mn-cs"/>
            </a:endParaRPr>
          </a:p>
          <a:p>
            <a:pPr marL="0" indent="0" algn="ctr" eaLnBrk="1" fontAlgn="auto" hangingPunct="1">
              <a:spcAft>
                <a:spcPts val="0"/>
              </a:spcAft>
              <a:buFont typeface="Wingdings 3"/>
              <a:buNone/>
              <a:defRPr/>
            </a:pPr>
            <a:r>
              <a:rPr lang="en-US" altLang="en-US" dirty="0">
                <a:ea typeface="ＭＳ Ｐゴシック" pitchFamily="34" charset="-128"/>
                <a:cs typeface="+mn-cs"/>
              </a:rPr>
              <a:t>Jane J. </a:t>
            </a:r>
            <a:r>
              <a:rPr lang="en-US" altLang="en-US" dirty="0" err="1">
                <a:ea typeface="ＭＳ Ｐゴシック" pitchFamily="34" charset="-128"/>
                <a:cs typeface="+mn-cs"/>
              </a:rPr>
              <a:t>Thursby</a:t>
            </a:r>
            <a:r>
              <a:rPr lang="en-US" altLang="en-US" dirty="0">
                <a:ea typeface="ＭＳ Ｐゴシック" pitchFamily="34" charset="-128"/>
                <a:cs typeface="+mn-cs"/>
              </a:rPr>
              <a:t> -MEMA- (</a:t>
            </a:r>
            <a:r>
              <a:rPr lang="en-US" altLang="en-US" dirty="0" err="1">
                <a:ea typeface="ＭＳ Ｐゴシック" pitchFamily="34" charset="-128"/>
                <a:cs typeface="+mn-cs"/>
              </a:rPr>
              <a:t>jane.thursby@maryland.gov</a:t>
            </a:r>
            <a:r>
              <a:rPr lang="en-US" altLang="en-US" dirty="0">
                <a:ea typeface="ＭＳ Ｐゴシック" pitchFamily="34" charset="-128"/>
                <a:cs typeface="+mn-cs"/>
              </a:rPr>
              <a:t>)</a:t>
            </a:r>
          </a:p>
          <a:p>
            <a:pPr marL="365760" indent="-256032" eaLnBrk="1" fontAlgn="auto" hangingPunct="1">
              <a:spcAft>
                <a:spcPts val="0"/>
              </a:spcAft>
              <a:buFont typeface="Arial" pitchFamily="34" charset="0"/>
              <a:buChar char="•"/>
              <a:defRPr/>
            </a:pPr>
            <a:endParaRPr lang="en-US" altLang="en-US" dirty="0">
              <a:ea typeface="ＭＳ Ｐゴシック" pitchFamily="34" charset="-128"/>
              <a:cs typeface="+mn-cs"/>
            </a:endParaRPr>
          </a:p>
          <a:p>
            <a:pPr marL="0" indent="0" algn="ctr" eaLnBrk="1" fontAlgn="auto" hangingPunct="1">
              <a:spcAft>
                <a:spcPts val="0"/>
              </a:spcAft>
              <a:buFont typeface="Arial" charset="0"/>
              <a:buNone/>
              <a:defRPr/>
            </a:pPr>
            <a:endParaRPr lang="en-US" altLang="en-US" dirty="0" smtClean="0">
              <a:ea typeface="ＭＳ Ｐゴシック" pitchFamily="34" charset="-128"/>
              <a:cs typeface="+mn-cs"/>
            </a:endParaRPr>
          </a:p>
          <a:p>
            <a:pPr marL="365760" indent="-256032" eaLnBrk="1" fontAlgn="auto" hangingPunct="1">
              <a:spcAft>
                <a:spcPts val="0"/>
              </a:spcAft>
              <a:buFont typeface="Wingdings 3"/>
              <a:buChar char=""/>
              <a:defRPr/>
            </a:pPr>
            <a:endParaRPr lang="en-US" altLang="en-US" dirty="0" smtClean="0">
              <a:ea typeface="ＭＳ Ｐゴシック" pitchFamily="34" charset="-128"/>
              <a:cs typeface="+mn-cs"/>
            </a:endParaRPr>
          </a:p>
        </p:txBody>
      </p:sp>
      <p:sp>
        <p:nvSpPr>
          <p:cNvPr id="26626" name="Title 1"/>
          <p:cNvSpPr>
            <a:spLocks noGrp="1"/>
          </p:cNvSpPr>
          <p:nvPr>
            <p:ph type="title"/>
          </p:nvPr>
        </p:nvSpPr>
        <p:spPr/>
        <p:txBody>
          <a:bodyPr/>
          <a:lstStyle/>
          <a:p>
            <a:pPr eaLnBrk="1" fontAlgn="auto" hangingPunct="1">
              <a:spcAft>
                <a:spcPts val="0"/>
              </a:spcAft>
              <a:defRPr/>
            </a:pPr>
            <a:r>
              <a:rPr lang="en-US" sz="3600" dirty="0">
                <a:solidFill>
                  <a:srgbClr val="000000"/>
                </a:solidFill>
                <a:ea typeface="+mj-ea"/>
                <a:cs typeface="+mj-cs"/>
              </a:rPr>
              <a:t>Contact Information</a:t>
            </a:r>
          </a:p>
        </p:txBody>
      </p:sp>
      <p:pic>
        <p:nvPicPr>
          <p:cNvPr id="7680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7588" name="Slide Number Placeholder 1"/>
          <p:cNvSpPr>
            <a:spLocks noGrp="1"/>
          </p:cNvSpPr>
          <p:nvPr>
            <p:ph type="sldNum" sz="quarter" idx="12"/>
          </p:nvPr>
        </p:nvSpPr>
        <p:spPr bwMode="auto">
          <a:ln>
            <a:miter lim="800000"/>
            <a:headEnd/>
            <a:tailEnd/>
          </a:ln>
        </p:spPr>
        <p:txBody>
          <a:bodyPr/>
          <a:lstStyle/>
          <a:p>
            <a:pPr>
              <a:defRPr/>
            </a:pPr>
            <a:fld id="{CC2073B1-F85E-4B95-B1DC-126CBDE2034E}" type="slidenum">
              <a:rPr lang="en-US" altLang="en-US" smtClean="0">
                <a:latin typeface="Arial" charset="0"/>
              </a:rPr>
              <a:pPr>
                <a:defRPr/>
              </a:pPr>
              <a:t>31</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691062"/>
          </a:xfrm>
        </p:spPr>
        <p:txBody>
          <a:bodyPr>
            <a:normAutofit fontScale="92500" lnSpcReduction="20000"/>
          </a:bodyPr>
          <a:lstStyle/>
          <a:p>
            <a:pPr>
              <a:defRPr/>
            </a:pPr>
            <a:r>
              <a:rPr lang="en-US" dirty="0" smtClean="0"/>
              <a:t>Introductions</a:t>
            </a:r>
          </a:p>
          <a:p>
            <a:pPr>
              <a:defRPr/>
            </a:pPr>
            <a:r>
              <a:rPr lang="en-US" dirty="0" smtClean="0"/>
              <a:t>Background &amp; Definitions</a:t>
            </a:r>
          </a:p>
          <a:p>
            <a:pPr lvl="1">
              <a:defRPr/>
            </a:pPr>
            <a:r>
              <a:rPr lang="en-US" dirty="0" smtClean="0"/>
              <a:t>COOP Planning Process</a:t>
            </a:r>
          </a:p>
          <a:p>
            <a:pPr lvl="1">
              <a:defRPr/>
            </a:pPr>
            <a:r>
              <a:rPr lang="en-US" dirty="0" smtClean="0"/>
              <a:t>Training, Testing, and Exercise (“TT&amp;E”) Program</a:t>
            </a:r>
          </a:p>
          <a:p>
            <a:pPr lvl="1">
              <a:defRPr/>
            </a:pPr>
            <a:r>
              <a:rPr lang="en-US" dirty="0" smtClean="0"/>
              <a:t>Goals of TT&amp;E</a:t>
            </a:r>
          </a:p>
          <a:p>
            <a:pPr>
              <a:defRPr/>
            </a:pPr>
            <a:r>
              <a:rPr lang="en-US" dirty="0" smtClean="0"/>
              <a:t>Building a TT&amp;E Program</a:t>
            </a:r>
          </a:p>
          <a:p>
            <a:pPr lvl="1">
              <a:defRPr/>
            </a:pPr>
            <a:r>
              <a:rPr lang="en-US" dirty="0" smtClean="0"/>
              <a:t>Exercises</a:t>
            </a:r>
          </a:p>
          <a:p>
            <a:pPr lvl="1">
              <a:defRPr/>
            </a:pPr>
            <a:r>
              <a:rPr lang="en-US" dirty="0" smtClean="0"/>
              <a:t>Testing</a:t>
            </a:r>
          </a:p>
          <a:p>
            <a:pPr lvl="1">
              <a:defRPr/>
            </a:pPr>
            <a:r>
              <a:rPr lang="en-US" dirty="0" smtClean="0"/>
              <a:t>Trainings</a:t>
            </a:r>
          </a:p>
          <a:p>
            <a:pPr>
              <a:defRPr/>
            </a:pPr>
            <a:r>
              <a:rPr lang="en-US" dirty="0" smtClean="0"/>
              <a:t>Initial COOP Training</a:t>
            </a:r>
            <a:endParaRPr lang="en-US" dirty="0"/>
          </a:p>
          <a:p>
            <a:pPr>
              <a:defRPr/>
            </a:pPr>
            <a:r>
              <a:rPr lang="en-US" dirty="0" smtClean="0"/>
              <a:t>Plan Revision &amp; Updating</a:t>
            </a:r>
          </a:p>
          <a:p>
            <a:pPr>
              <a:defRPr/>
            </a:pPr>
            <a:r>
              <a:rPr lang="en-US" dirty="0" smtClean="0"/>
              <a:t>Conclusion</a:t>
            </a:r>
          </a:p>
          <a:p>
            <a:pPr>
              <a:defRPr/>
            </a:pPr>
            <a:r>
              <a:rPr lang="en-US" dirty="0" smtClean="0"/>
              <a:t>Contact Information</a:t>
            </a:r>
          </a:p>
        </p:txBody>
      </p:sp>
      <p:sp>
        <p:nvSpPr>
          <p:cNvPr id="3" name="Title 2"/>
          <p:cNvSpPr>
            <a:spLocks noGrp="1"/>
          </p:cNvSpPr>
          <p:nvPr>
            <p:ph type="title"/>
          </p:nvPr>
        </p:nvSpPr>
        <p:spPr/>
        <p:txBody>
          <a:bodyPr/>
          <a:lstStyle/>
          <a:p>
            <a:pPr>
              <a:defRPr/>
            </a:pPr>
            <a:r>
              <a:rPr lang="en-US" dirty="0">
                <a:solidFill>
                  <a:schemeClr val="tx1"/>
                </a:solidFill>
              </a:rPr>
              <a:t>Outline</a:t>
            </a:r>
            <a:endParaRPr lang="en-US" dirty="0"/>
          </a:p>
        </p:txBody>
      </p:sp>
      <p:sp>
        <p:nvSpPr>
          <p:cNvPr id="19460" name="Slide Number Placeholder 3"/>
          <p:cNvSpPr>
            <a:spLocks noGrp="1"/>
          </p:cNvSpPr>
          <p:nvPr>
            <p:ph type="sldNum" sz="quarter" idx="12"/>
          </p:nvPr>
        </p:nvSpPr>
        <p:spPr bwMode="auto">
          <a:ln>
            <a:miter lim="800000"/>
            <a:headEnd/>
            <a:tailEnd/>
          </a:ln>
        </p:spPr>
        <p:txBody>
          <a:bodyPr/>
          <a:lstStyle/>
          <a:p>
            <a:pPr>
              <a:defRPr/>
            </a:pPr>
            <a:fld id="{F4069C5D-63CE-4B1C-AE36-762364BDD960}" type="slidenum">
              <a:rPr lang="en-US" altLang="en-US" smtClean="0">
                <a:latin typeface="Arial" charset="0"/>
              </a:rPr>
              <a:pPr>
                <a:defRPr/>
              </a:pPr>
              <a:t>4</a:t>
            </a:fld>
            <a:endParaRPr lang="en-US" altLang="en-US" smtClean="0">
              <a:latin typeface="Arial" charset="0"/>
            </a:endParaRPr>
          </a:p>
        </p:txBody>
      </p:sp>
      <p:sp>
        <p:nvSpPr>
          <p:cNvPr id="21509" name="Rectangle 5"/>
          <p:cNvSpPr>
            <a:spLocks noChangeArrowheads="1"/>
          </p:cNvSpPr>
          <p:nvPr/>
        </p:nvSpPr>
        <p:spPr bwMode="auto">
          <a:xfrm>
            <a:off x="3124200" y="5627688"/>
            <a:ext cx="4572000" cy="1077912"/>
          </a:xfrm>
          <a:prstGeom prst="rect">
            <a:avLst/>
          </a:prstGeom>
          <a:noFill/>
          <a:ln w="9525">
            <a:noFill/>
            <a:miter lim="800000"/>
            <a:headEnd/>
            <a:tailEnd/>
          </a:ln>
        </p:spPr>
        <p:txBody>
          <a:bodyPr>
            <a:spAutoFit/>
          </a:bodyPr>
          <a:lstStyle/>
          <a:p>
            <a:r>
              <a:rPr lang="en-US" sz="1600"/>
              <a:t>At this point in the presentation you should be able to hear the presenter speaking. Should you experience audio problems please visit </a:t>
            </a:r>
            <a:r>
              <a:rPr lang="en-US" sz="1600" u="sng">
                <a:hlinkClick r:id="rId4"/>
              </a:rPr>
              <a:t>http://bit.ly/AudioHelp</a:t>
            </a:r>
            <a:endParaRPr lang="en-US" sz="16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121" name="Content Placeholder 2"/>
          <p:cNvSpPr>
            <a:spLocks noGrp="1"/>
          </p:cNvSpPr>
          <p:nvPr>
            <p:ph idx="1"/>
          </p:nvPr>
        </p:nvSpPr>
        <p:spPr/>
        <p:txBody>
          <a:bodyPr/>
          <a:lstStyle/>
          <a:p>
            <a:pPr eaLnBrk="1" hangingPunct="1">
              <a:defRPr/>
            </a:pPr>
            <a:r>
              <a:rPr lang="en-US" altLang="en-US" sz="2400" u="sng" dirty="0" smtClean="0">
                <a:ea typeface="ＭＳ Ｐゴシック" pitchFamily="34" charset="-128"/>
              </a:rPr>
              <a:t>Presenters</a:t>
            </a:r>
            <a:r>
              <a:rPr lang="en-US" altLang="en-US" sz="2400" dirty="0" smtClean="0">
                <a:ea typeface="ＭＳ Ｐゴシック" pitchFamily="34" charset="-128"/>
              </a:rPr>
              <a:t>:  </a:t>
            </a:r>
            <a:r>
              <a:rPr lang="en-US" altLang="en-US" sz="2200" dirty="0" smtClean="0">
                <a:ea typeface="ＭＳ Ｐゴシック" pitchFamily="34" charset="-128"/>
              </a:rPr>
              <a:t>Preeti Emrick &amp; Marissa Clark, University of Maryland Center for Health and Homeland Security </a:t>
            </a:r>
          </a:p>
          <a:p>
            <a:pPr marL="109537" indent="0" eaLnBrk="1" hangingPunct="1">
              <a:buFont typeface="Wingdings 3" pitchFamily="18" charset="2"/>
              <a:buNone/>
              <a:defRPr/>
            </a:pPr>
            <a:endParaRPr lang="en-US" altLang="en-US" sz="2200" dirty="0" smtClean="0">
              <a:ea typeface="ＭＳ Ｐゴシック" pitchFamily="34" charset="-128"/>
            </a:endParaRPr>
          </a:p>
          <a:p>
            <a:pPr eaLnBrk="1" hangingPunct="1">
              <a:defRPr/>
            </a:pPr>
            <a:r>
              <a:rPr lang="en-US" altLang="en-US" sz="2400" u="sng" dirty="0" smtClean="0">
                <a:ea typeface="ＭＳ Ｐゴシック" pitchFamily="34" charset="-128"/>
              </a:rPr>
              <a:t>About CHHS</a:t>
            </a:r>
            <a:r>
              <a:rPr lang="en-US" altLang="en-US" dirty="0" smtClean="0">
                <a:ea typeface="ＭＳ Ｐゴシック" pitchFamily="34" charset="-128"/>
              </a:rPr>
              <a:t>: </a:t>
            </a:r>
          </a:p>
          <a:p>
            <a:pPr lvl="1" eaLnBrk="1" hangingPunct="1">
              <a:defRPr/>
            </a:pPr>
            <a:r>
              <a:rPr lang="en-US" altLang="en-US" dirty="0" smtClean="0">
                <a:ea typeface="ＭＳ Ｐゴシック" pitchFamily="34" charset="-128"/>
              </a:rPr>
              <a:t>Created after 9/11 attacks</a:t>
            </a:r>
          </a:p>
          <a:p>
            <a:pPr lvl="1" eaLnBrk="1" hangingPunct="1">
              <a:defRPr/>
            </a:pPr>
            <a:r>
              <a:rPr lang="en-US" altLang="en-US" dirty="0" smtClean="0">
                <a:ea typeface="ＭＳ Ｐゴシック" pitchFamily="34" charset="-128"/>
              </a:rPr>
              <a:t>To bolster UMB’s work related to homeland security</a:t>
            </a:r>
          </a:p>
          <a:p>
            <a:pPr lvl="1" eaLnBrk="1" hangingPunct="1">
              <a:defRPr/>
            </a:pPr>
            <a:r>
              <a:rPr lang="en-US" altLang="en-US" dirty="0" smtClean="0">
                <a:ea typeface="ＭＳ Ｐゴシック" pitchFamily="34" charset="-128"/>
              </a:rPr>
              <a:t>Works with emergency managers and responders in the private sector &amp; all levels of government</a:t>
            </a:r>
          </a:p>
          <a:p>
            <a:pPr lvl="1" eaLnBrk="1" hangingPunct="1">
              <a:defRPr/>
            </a:pPr>
            <a:r>
              <a:rPr lang="en-US" altLang="en-US" dirty="0" smtClean="0">
                <a:ea typeface="ＭＳ Ｐゴシック" pitchFamily="34" charset="-128"/>
              </a:rPr>
              <a:t>Develops plans, policies, and strategies</a:t>
            </a:r>
          </a:p>
          <a:p>
            <a:pPr lvl="1" eaLnBrk="1" hangingPunct="1">
              <a:defRPr/>
            </a:pPr>
            <a:r>
              <a:rPr lang="en-US" altLang="en-US" dirty="0" smtClean="0">
                <a:ea typeface="ＭＳ Ｐゴシック" pitchFamily="34" charset="-128"/>
              </a:rPr>
              <a:t>Enhance &amp; ensure public safety during natural disasters or man-made catastrophes </a:t>
            </a:r>
          </a:p>
        </p:txBody>
      </p:sp>
      <p:sp>
        <p:nvSpPr>
          <p:cNvPr id="3074" name="Title 1"/>
          <p:cNvSpPr>
            <a:spLocks noGrp="1"/>
          </p:cNvSpPr>
          <p:nvPr>
            <p:ph type="title"/>
          </p:nvPr>
        </p:nvSpPr>
        <p:spPr/>
        <p:txBody>
          <a:bodyPr/>
          <a:lstStyle/>
          <a:p>
            <a:pPr eaLnBrk="1" fontAlgn="auto" hangingPunct="1">
              <a:spcAft>
                <a:spcPts val="0"/>
              </a:spcAft>
              <a:defRPr/>
            </a:pPr>
            <a:r>
              <a:rPr lang="en-US" sz="3600" dirty="0">
                <a:solidFill>
                  <a:schemeClr val="tx1"/>
                </a:solidFill>
                <a:ea typeface="+mj-ea"/>
                <a:cs typeface="+mj-cs"/>
              </a:rPr>
              <a:t>Introductions</a:t>
            </a:r>
          </a:p>
        </p:txBody>
      </p:sp>
      <p:sp>
        <p:nvSpPr>
          <p:cNvPr id="20484" name="Slide Number Placeholder 1"/>
          <p:cNvSpPr>
            <a:spLocks noGrp="1"/>
          </p:cNvSpPr>
          <p:nvPr>
            <p:ph type="sldNum" sz="quarter" idx="12"/>
          </p:nvPr>
        </p:nvSpPr>
        <p:spPr bwMode="auto">
          <a:ln>
            <a:miter lim="800000"/>
            <a:headEnd/>
            <a:tailEnd/>
          </a:ln>
        </p:spPr>
        <p:txBody>
          <a:bodyPr/>
          <a:lstStyle/>
          <a:p>
            <a:pPr>
              <a:defRPr/>
            </a:pPr>
            <a:fld id="{6E8C8639-1EA8-4315-B395-79BB26EA69E3}" type="slidenum">
              <a:rPr lang="en-US" altLang="en-US" smtClean="0">
                <a:latin typeface="Arial" charset="0"/>
              </a:rPr>
              <a:pPr>
                <a:defRPr/>
              </a:pPr>
              <a:t>5</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sz="3600" dirty="0">
                <a:solidFill>
                  <a:prstClr val="black"/>
                </a:solidFill>
                <a:cs typeface="Arial" charset="0"/>
              </a:rPr>
              <a:t>COOP Planning Process</a:t>
            </a:r>
            <a:endParaRPr lang="en-US" dirty="0"/>
          </a:p>
        </p:txBody>
      </p:sp>
      <p:pic>
        <p:nvPicPr>
          <p:cNvPr id="25602"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2531" name="Slide Number Placeholder 3"/>
          <p:cNvSpPr>
            <a:spLocks noGrp="1"/>
          </p:cNvSpPr>
          <p:nvPr>
            <p:ph type="sldNum" sz="quarter" idx="12"/>
          </p:nvPr>
        </p:nvSpPr>
        <p:spPr bwMode="auto">
          <a:ln>
            <a:miter lim="800000"/>
            <a:headEnd/>
            <a:tailEnd/>
          </a:ln>
        </p:spPr>
        <p:txBody>
          <a:bodyPr/>
          <a:lstStyle/>
          <a:p>
            <a:pPr>
              <a:defRPr/>
            </a:pPr>
            <a:fld id="{2B557811-06CD-404B-A0DC-97F16FD09D69}" type="slidenum">
              <a:rPr lang="en-US" altLang="en-US" smtClean="0">
                <a:latin typeface="Arial" charset="0"/>
              </a:rPr>
              <a:pPr>
                <a:defRPr/>
              </a:pPr>
              <a:t>6</a:t>
            </a:fld>
            <a:endParaRPr lang="en-US" altLang="en-US" smtClean="0">
              <a:latin typeface="Arial" charset="0"/>
            </a:endParaRPr>
          </a:p>
        </p:txBody>
      </p:sp>
      <p:pic>
        <p:nvPicPr>
          <p:cNvPr id="25604" name="Picture 2"/>
          <p:cNvPicPr>
            <a:picLocks noChangeAspect="1" noChangeArrowheads="1"/>
          </p:cNvPicPr>
          <p:nvPr/>
        </p:nvPicPr>
        <p:blipFill>
          <a:blip r:embed="rId4"/>
          <a:srcRect/>
          <a:stretch>
            <a:fillRect/>
          </a:stretch>
        </p:blipFill>
        <p:spPr bwMode="auto">
          <a:xfrm>
            <a:off x="1187450" y="1295400"/>
            <a:ext cx="6096000" cy="4505325"/>
          </a:xfrm>
          <a:prstGeom prst="rect">
            <a:avLst/>
          </a:prstGeom>
          <a:noFill/>
          <a:ln w="9525">
            <a:noFill/>
            <a:miter lim="800000"/>
            <a:headEnd/>
            <a:tailEnd/>
          </a:ln>
        </p:spPr>
      </p:pic>
      <p:sp>
        <p:nvSpPr>
          <p:cNvPr id="9" name="Left Arrow 8"/>
          <p:cNvSpPr/>
          <p:nvPr/>
        </p:nvSpPr>
        <p:spPr>
          <a:xfrm rot="2104759">
            <a:off x="5316538" y="5605463"/>
            <a:ext cx="1419225" cy="650875"/>
          </a:xfrm>
          <a:prstGeom prst="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Left Arrow 9"/>
          <p:cNvSpPr/>
          <p:nvPr/>
        </p:nvSpPr>
        <p:spPr>
          <a:xfrm rot="2104759">
            <a:off x="7029450" y="3970338"/>
            <a:ext cx="1419225" cy="652462"/>
          </a:xfrm>
          <a:prstGeom prst="lef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7650" name="Content Placeholder 2"/>
          <p:cNvSpPr>
            <a:spLocks noGrp="1"/>
          </p:cNvSpPr>
          <p:nvPr>
            <p:ph idx="1"/>
          </p:nvPr>
        </p:nvSpPr>
        <p:spPr/>
        <p:txBody>
          <a:bodyPr/>
          <a:lstStyle/>
          <a:p>
            <a:pPr eaLnBrk="1" hangingPunct="1"/>
            <a:r>
              <a:rPr lang="en-US" altLang="en-US" sz="2200" smtClean="0">
                <a:ea typeface="ＭＳ Ｐゴシック" pitchFamily="34" charset="-128"/>
              </a:rPr>
              <a:t>All-hazard TT&amp;E Program must be established to maintain the agency’</a:t>
            </a:r>
            <a:r>
              <a:rPr lang="en-US" altLang="ja-JP" sz="2200" smtClean="0">
                <a:ea typeface="ＭＳ Ｐゴシック" pitchFamily="34" charset="-128"/>
              </a:rPr>
              <a:t>s COOP capability</a:t>
            </a:r>
          </a:p>
          <a:p>
            <a:pPr eaLnBrk="1" hangingPunct="1"/>
            <a:endParaRPr lang="en-US" altLang="ja-JP" sz="2200" smtClean="0">
              <a:ea typeface="ＭＳ Ｐゴシック" pitchFamily="34" charset="-128"/>
            </a:endParaRPr>
          </a:p>
          <a:p>
            <a:pPr eaLnBrk="1" hangingPunct="1"/>
            <a:r>
              <a:rPr lang="en-US" altLang="en-US" sz="2200" smtClean="0">
                <a:ea typeface="ＭＳ Ｐゴシック" pitchFamily="34" charset="-128"/>
              </a:rPr>
              <a:t>Continuous TT&amp;E of personnel, equipment, systems, processes, and procedures</a:t>
            </a:r>
          </a:p>
          <a:p>
            <a:pPr eaLnBrk="1" hangingPunct="1"/>
            <a:endParaRPr lang="en-US" altLang="en-US" sz="2200" smtClean="0">
              <a:ea typeface="ＭＳ Ｐゴシック" pitchFamily="34" charset="-128"/>
            </a:endParaRPr>
          </a:p>
          <a:p>
            <a:pPr eaLnBrk="1" hangingPunct="1"/>
            <a:r>
              <a:rPr lang="en-US" altLang="en-US" sz="2200" smtClean="0">
                <a:ea typeface="ＭＳ Ｐゴシック" pitchFamily="34" charset="-128"/>
              </a:rPr>
              <a:t>Incorporate lessons learned</a:t>
            </a:r>
          </a:p>
          <a:p>
            <a:pPr eaLnBrk="1" hangingPunct="1"/>
            <a:endParaRPr lang="en-US" altLang="en-US" sz="2200" smtClean="0">
              <a:ea typeface="ＭＳ Ｐゴシック" pitchFamily="34" charset="-128"/>
            </a:endParaRPr>
          </a:p>
          <a:p>
            <a:pPr eaLnBrk="1" hangingPunct="1"/>
            <a:r>
              <a:rPr lang="en-US" altLang="en-US" sz="2200" smtClean="0">
                <a:ea typeface="ＭＳ Ｐゴシック" pitchFamily="34" charset="-128"/>
              </a:rPr>
              <a:t>Measures to ensure that an agency’s</a:t>
            </a:r>
            <a:r>
              <a:rPr lang="en-US" altLang="ja-JP" sz="2200" smtClean="0">
                <a:ea typeface="ＭＳ Ｐゴシック" pitchFamily="34" charset="-128"/>
              </a:rPr>
              <a:t> COOP program is </a:t>
            </a:r>
            <a:r>
              <a:rPr lang="en-US" altLang="ja-JP" sz="2200" i="1" smtClean="0">
                <a:ea typeface="ＭＳ Ｐゴシック" pitchFamily="34" charset="-128"/>
              </a:rPr>
              <a:t>capable</a:t>
            </a:r>
            <a:r>
              <a:rPr lang="en-US" altLang="ja-JP" sz="2200" smtClean="0">
                <a:ea typeface="ＭＳ Ｐゴシック" pitchFamily="34" charset="-128"/>
              </a:rPr>
              <a:t> of supporting the continued execution of its essential functions throughout the duration of           the COOP situation</a:t>
            </a:r>
          </a:p>
          <a:p>
            <a:pPr eaLnBrk="1" hangingPunct="1"/>
            <a:endParaRPr lang="en-US" altLang="en-US" smtClean="0">
              <a:latin typeface="Calibri" pitchFamily="34" charset="0"/>
              <a:ea typeface="ＭＳ Ｐゴシック" pitchFamily="34" charset="-128"/>
            </a:endParaRPr>
          </a:p>
        </p:txBody>
      </p:sp>
      <p:sp>
        <p:nvSpPr>
          <p:cNvPr id="7170" name="Title 1"/>
          <p:cNvSpPr>
            <a:spLocks noGrp="1"/>
          </p:cNvSpPr>
          <p:nvPr>
            <p:ph type="title"/>
          </p:nvPr>
        </p:nvSpPr>
        <p:spPr/>
        <p:txBody>
          <a:bodyPr>
            <a:normAutofit fontScale="90000"/>
          </a:bodyPr>
          <a:lstStyle/>
          <a:p>
            <a:pPr eaLnBrk="1" fontAlgn="auto" hangingPunct="1">
              <a:spcAft>
                <a:spcPts val="0"/>
              </a:spcAft>
              <a:defRPr/>
            </a:pPr>
            <a:r>
              <a:rPr lang="en-US" sz="3600" dirty="0" smtClean="0">
                <a:solidFill>
                  <a:srgbClr val="000000"/>
                </a:solidFill>
                <a:ea typeface="+mj-ea"/>
                <a:cs typeface="+mj-cs"/>
              </a:rPr>
              <a:t>Training, Testing, &amp; Exercise (“TT&amp;E”) Program</a:t>
            </a:r>
            <a:endParaRPr lang="en-US" sz="3600" dirty="0">
              <a:solidFill>
                <a:srgbClr val="000000"/>
              </a:solidFill>
              <a:ea typeface="+mj-ea"/>
              <a:cs typeface="+mj-cs"/>
            </a:endParaRPr>
          </a:p>
        </p:txBody>
      </p:sp>
      <p:sp>
        <p:nvSpPr>
          <p:cNvPr id="24580" name="Slide Number Placeholder 1"/>
          <p:cNvSpPr>
            <a:spLocks noGrp="1"/>
          </p:cNvSpPr>
          <p:nvPr>
            <p:ph type="sldNum" sz="quarter" idx="12"/>
          </p:nvPr>
        </p:nvSpPr>
        <p:spPr bwMode="auto">
          <a:ln>
            <a:miter lim="800000"/>
            <a:headEnd/>
            <a:tailEnd/>
          </a:ln>
        </p:spPr>
        <p:txBody>
          <a:bodyPr/>
          <a:lstStyle/>
          <a:p>
            <a:pPr>
              <a:defRPr/>
            </a:pPr>
            <a:fld id="{AFFE4D89-8E24-48FD-B266-ED49A01B4E88}" type="slidenum">
              <a:rPr lang="en-US" altLang="en-US" smtClean="0">
                <a:latin typeface="Arial" charset="0"/>
              </a:rPr>
              <a:pPr>
                <a:defRPr/>
              </a:pPr>
              <a:t>7</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1"/>
          <p:cNvSpPr>
            <a:spLocks noGrp="1"/>
          </p:cNvSpPr>
          <p:nvPr>
            <p:ph idx="1"/>
          </p:nvPr>
        </p:nvSpPr>
        <p:spPr/>
        <p:txBody>
          <a:bodyPr/>
          <a:lstStyle/>
          <a:p>
            <a:pPr eaLnBrk="1" hangingPunct="1"/>
            <a:r>
              <a:rPr lang="en-US" altLang="en-US" sz="2400" b="1" smtClean="0">
                <a:ea typeface="ＭＳ Ｐゴシック" pitchFamily="34" charset="-128"/>
              </a:rPr>
              <a:t>Major components of a TT&amp;E Program include:</a:t>
            </a:r>
          </a:p>
          <a:p>
            <a:pPr lvl="1" eaLnBrk="1" hangingPunct="1"/>
            <a:r>
              <a:rPr lang="en-US" altLang="en-US" sz="2400" smtClean="0">
                <a:ea typeface="ＭＳ Ｐゴシック" pitchFamily="34" charset="-128"/>
              </a:rPr>
              <a:t>Training all leadership and staff in their COOP responsibilities</a:t>
            </a:r>
          </a:p>
          <a:p>
            <a:pPr lvl="1" eaLnBrk="1" hangingPunct="1"/>
            <a:endParaRPr lang="en-US" altLang="en-US" sz="2400" smtClean="0">
              <a:ea typeface="ＭＳ Ｐゴシック" pitchFamily="34" charset="-128"/>
            </a:endParaRPr>
          </a:p>
          <a:p>
            <a:pPr lvl="1" eaLnBrk="1" hangingPunct="1"/>
            <a:r>
              <a:rPr lang="en-US" altLang="en-US" sz="2400" smtClean="0">
                <a:ea typeface="ＭＳ Ｐゴシック" pitchFamily="34" charset="-128"/>
              </a:rPr>
              <a:t>Conducting periodic exercises to test and improve COOP plans, procedures, systems, and equipment</a:t>
            </a:r>
          </a:p>
          <a:p>
            <a:pPr lvl="1" eaLnBrk="1" hangingPunct="1"/>
            <a:endParaRPr lang="en-US" altLang="en-US" sz="2400" smtClean="0">
              <a:ea typeface="ＭＳ Ｐゴシック" pitchFamily="34" charset="-128"/>
            </a:endParaRPr>
          </a:p>
          <a:p>
            <a:pPr lvl="1" eaLnBrk="1" hangingPunct="1"/>
            <a:r>
              <a:rPr lang="en-US" altLang="en-US" sz="2400" smtClean="0">
                <a:ea typeface="ＭＳ Ｐゴシック" pitchFamily="34" charset="-128"/>
              </a:rPr>
              <a:t>Instituting a multi-year planning process           to ensure continual plan updates in             response to changing conditions</a:t>
            </a:r>
          </a:p>
          <a:p>
            <a:endParaRPr lang="en-US" altLang="en-US"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rPr>
              <a:t>TT&amp;E Program (cont’d)</a:t>
            </a:r>
            <a:endParaRPr lang="en-US" dirty="0"/>
          </a:p>
        </p:txBody>
      </p:sp>
      <p:pic>
        <p:nvPicPr>
          <p:cNvPr id="2969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6628" name="Slide Number Placeholder 1"/>
          <p:cNvSpPr>
            <a:spLocks noGrp="1"/>
          </p:cNvSpPr>
          <p:nvPr>
            <p:ph type="sldNum" sz="quarter" idx="12"/>
          </p:nvPr>
        </p:nvSpPr>
        <p:spPr bwMode="auto">
          <a:ln>
            <a:miter lim="800000"/>
            <a:headEnd/>
            <a:tailEnd/>
          </a:ln>
        </p:spPr>
        <p:txBody>
          <a:bodyPr/>
          <a:lstStyle/>
          <a:p>
            <a:pPr>
              <a:defRPr/>
            </a:pPr>
            <a:fld id="{1334BDCB-E8F2-459B-8D02-5810B3C2D3C3}" type="slidenum">
              <a:rPr lang="en-US" altLang="en-US" smtClean="0">
                <a:latin typeface="Arial" charset="0"/>
              </a:rPr>
              <a:pPr>
                <a:defRPr/>
              </a:pPr>
              <a:t>8</a:t>
            </a:fld>
            <a:endParaRPr lang="en-US" altLang="en-US" smtClean="0">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Content Placeholder 1"/>
          <p:cNvSpPr>
            <a:spLocks noGrp="1"/>
          </p:cNvSpPr>
          <p:nvPr>
            <p:ph idx="1"/>
          </p:nvPr>
        </p:nvSpPr>
        <p:spPr/>
        <p:txBody>
          <a:bodyPr/>
          <a:lstStyle/>
          <a:p>
            <a:pPr eaLnBrk="1" hangingPunct="1">
              <a:buClr>
                <a:srgbClr val="0000FF"/>
              </a:buClr>
            </a:pPr>
            <a:r>
              <a:rPr lang="en-US" altLang="en-US" sz="2200" b="1" u="sng" smtClean="0">
                <a:solidFill>
                  <a:srgbClr val="000000"/>
                </a:solidFill>
                <a:ea typeface="ＭＳ Ｐゴシック" pitchFamily="34" charset="-128"/>
              </a:rPr>
              <a:t>Training</a:t>
            </a:r>
            <a:r>
              <a:rPr lang="en-US" altLang="en-US" sz="2200" smtClean="0">
                <a:solidFill>
                  <a:srgbClr val="000000"/>
                </a:solidFill>
                <a:ea typeface="ＭＳ Ｐゴシック" pitchFamily="34" charset="-128"/>
              </a:rPr>
              <a:t> - Instruction in individual or agency functions, procedures, and responsibilities</a:t>
            </a:r>
          </a:p>
          <a:p>
            <a:pPr eaLnBrk="1" hangingPunct="1">
              <a:buClr>
                <a:srgbClr val="0000FF"/>
              </a:buClr>
            </a:pPr>
            <a:r>
              <a:rPr lang="en-US" altLang="en-US" sz="2200" b="1" u="sng" smtClean="0">
                <a:ea typeface="ＭＳ Ｐゴシック" pitchFamily="34" charset="-128"/>
              </a:rPr>
              <a:t>Exercise</a:t>
            </a:r>
            <a:r>
              <a:rPr lang="en-US" altLang="en-US" sz="2200" smtClean="0">
                <a:ea typeface="ＭＳ Ｐゴシック" pitchFamily="34" charset="-128"/>
              </a:rPr>
              <a:t> - “An instrument to train for, assess, practice, and improve performance in prevention, protection, response, and recovery capabilities in a risk-free environment.” (Homeland Security. Ex. &amp; Eval. Pro. Vol. I)</a:t>
            </a:r>
          </a:p>
          <a:p>
            <a:pPr eaLnBrk="1" hangingPunct="1">
              <a:buClr>
                <a:srgbClr val="0000FF"/>
              </a:buClr>
            </a:pPr>
            <a:r>
              <a:rPr lang="en-US" altLang="en-US" sz="2200" b="1" u="sng" smtClean="0">
                <a:ea typeface="ＭＳ Ｐゴシック" pitchFamily="34" charset="-128"/>
              </a:rPr>
              <a:t>Testing</a:t>
            </a:r>
            <a:r>
              <a:rPr lang="en-US" altLang="en-US" sz="2200" b="1" smtClean="0">
                <a:ea typeface="ＭＳ Ｐゴシック" pitchFamily="34" charset="-128"/>
              </a:rPr>
              <a:t> - </a:t>
            </a:r>
            <a:r>
              <a:rPr lang="en-US" altLang="en-US" sz="2200" smtClean="0">
                <a:ea typeface="ＭＳ Ｐゴシック" pitchFamily="34" charset="-128"/>
              </a:rPr>
              <a:t>Serves to assess and validate all the components of continuity plans, policies, procedures, systems, and facilities used to ensure continuance of essential functions and identify issues for       subsequent improvement</a:t>
            </a:r>
          </a:p>
          <a:p>
            <a:pPr eaLnBrk="1" hangingPunct="1"/>
            <a:r>
              <a:rPr lang="en-US" altLang="en-US" sz="2200" b="1" u="sng" smtClean="0">
                <a:ea typeface="ＭＳ Ｐゴシック" pitchFamily="34" charset="-128"/>
              </a:rPr>
              <a:t>Evaluation</a:t>
            </a:r>
            <a:r>
              <a:rPr lang="en-US" altLang="en-US" sz="2200" b="1" smtClean="0">
                <a:ea typeface="ＭＳ Ｐゴシック" pitchFamily="34" charset="-128"/>
              </a:rPr>
              <a:t> - </a:t>
            </a:r>
            <a:r>
              <a:rPr lang="en-US" altLang="en-US" sz="2200" smtClean="0">
                <a:ea typeface="ＭＳ Ｐゴシック" pitchFamily="34" charset="-128"/>
              </a:rPr>
              <a:t>A post-exercise analysis</a:t>
            </a:r>
          </a:p>
          <a:p>
            <a:pPr eaLnBrk="1" hangingPunct="1">
              <a:buFont typeface="Arial" charset="0"/>
              <a:buNone/>
            </a:pPr>
            <a:endParaRPr lang="en-US" altLang="en-US" sz="2400" smtClean="0">
              <a:latin typeface="Calibri" pitchFamily="34" charset="0"/>
              <a:ea typeface="ＭＳ Ｐゴシック" pitchFamily="34" charset="-128"/>
            </a:endParaRPr>
          </a:p>
          <a:p>
            <a:pPr eaLnBrk="1" hangingPunct="1">
              <a:buClr>
                <a:srgbClr val="0000FF"/>
              </a:buClr>
            </a:pPr>
            <a:endParaRPr lang="en-US" altLang="en-US" sz="2000" smtClean="0">
              <a:ea typeface="ＭＳ Ｐゴシック" pitchFamily="34" charset="-128"/>
            </a:endParaRPr>
          </a:p>
          <a:p>
            <a:pPr eaLnBrk="1" hangingPunct="1">
              <a:buClr>
                <a:srgbClr val="0000FF"/>
              </a:buClr>
            </a:pPr>
            <a:endParaRPr lang="en-US" altLang="en-US" sz="2000" smtClean="0">
              <a:ea typeface="ＭＳ Ｐゴシック" pitchFamily="34" charset="-128"/>
            </a:endParaRPr>
          </a:p>
          <a:p>
            <a:pPr eaLnBrk="1" hangingPunct="1">
              <a:buClr>
                <a:srgbClr val="0000FF"/>
              </a:buClr>
            </a:pPr>
            <a:endParaRPr lang="en-US" altLang="en-US" sz="2000" smtClean="0">
              <a:solidFill>
                <a:srgbClr val="000000"/>
              </a:solidFill>
              <a:ea typeface="ＭＳ Ｐゴシック" pitchFamily="34" charset="-128"/>
            </a:endParaRPr>
          </a:p>
          <a:p>
            <a:endParaRPr lang="en-US" altLang="en-US" smtClean="0">
              <a:ea typeface="ＭＳ Ｐゴシック" pitchFamily="34" charset="-128"/>
            </a:endParaRPr>
          </a:p>
        </p:txBody>
      </p:sp>
      <p:sp>
        <p:nvSpPr>
          <p:cNvPr id="3" name="Title 2"/>
          <p:cNvSpPr>
            <a:spLocks noGrp="1"/>
          </p:cNvSpPr>
          <p:nvPr>
            <p:ph type="title"/>
          </p:nvPr>
        </p:nvSpPr>
        <p:spPr/>
        <p:txBody>
          <a:bodyPr/>
          <a:lstStyle/>
          <a:p>
            <a:pPr>
              <a:defRPr/>
            </a:pPr>
            <a:r>
              <a:rPr lang="en-US" sz="3600" dirty="0">
                <a:solidFill>
                  <a:srgbClr val="000000"/>
                </a:solidFill>
                <a:cs typeface="Arial" charset="0"/>
              </a:rPr>
              <a:t>Definitions</a:t>
            </a:r>
            <a:endParaRPr lang="en-US" dirty="0"/>
          </a:p>
        </p:txBody>
      </p:sp>
      <p:pic>
        <p:nvPicPr>
          <p:cNvPr id="3174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8676" name="Slide Number Placeholder 1"/>
          <p:cNvSpPr>
            <a:spLocks noGrp="1"/>
          </p:cNvSpPr>
          <p:nvPr>
            <p:ph type="sldNum" sz="quarter" idx="12"/>
          </p:nvPr>
        </p:nvSpPr>
        <p:spPr bwMode="auto">
          <a:ln>
            <a:miter lim="800000"/>
            <a:headEnd/>
            <a:tailEnd/>
          </a:ln>
        </p:spPr>
        <p:txBody>
          <a:bodyPr/>
          <a:lstStyle/>
          <a:p>
            <a:pPr>
              <a:defRPr/>
            </a:pPr>
            <a:fld id="{1EBDABAB-32F1-47F0-81B9-9CE256E80E2B}" type="slidenum">
              <a:rPr lang="en-US" altLang="en-US" smtClean="0">
                <a:latin typeface="Arial" charset="0"/>
              </a:rPr>
              <a:pPr>
                <a:defRPr/>
              </a:pPr>
              <a:t>9</a:t>
            </a:fld>
            <a:endParaRPr lang="en-US" altLang="en-US" smtClean="0">
              <a:latin typeface="Arial"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2-10-13 Draft MEMACOOPEssentialFunctions">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0613F72831A54EABDA15B2595A71DC" ma:contentTypeVersion="3" ma:contentTypeDescription="Create a new document." ma:contentTypeScope="" ma:versionID="680779c455f77ecfa248134344061de7">
  <xsd:schema xmlns:xsd="http://www.w3.org/2001/XMLSchema" xmlns:xs="http://www.w3.org/2001/XMLSchema" xmlns:p="http://schemas.microsoft.com/office/2006/metadata/properties" xmlns:ns1="http://schemas.microsoft.com/sharepoint/v3" xmlns:ns2="http://schemas.microsoft.com/sharepoint/v4" xmlns:ns3="c882a345-9684-44a0-a189-ab029f90ec57" targetNamespace="http://schemas.microsoft.com/office/2006/metadata/properties" ma:root="true" ma:fieldsID="afd11cdd87923fc972e292aea4532217" ns1:_="" ns2:_="" ns3:_="">
    <xsd:import namespace="http://schemas.microsoft.com/sharepoint/v3"/>
    <xsd:import namespace="http://schemas.microsoft.com/sharepoint/v4"/>
    <xsd:import namespace="c882a345-9684-44a0-a189-ab029f90ec57"/>
    <xsd:element name="properties">
      <xsd:complexType>
        <xsd:sequence>
          <xsd:element name="documentManagement">
            <xsd:complexType>
              <xsd:all>
                <xsd:element ref="ns1:PublishingStartDate" minOccurs="0"/>
                <xsd:element ref="ns1:PublishingExpirationDate" minOccurs="0"/>
                <xsd:element ref="ns2:IconOverlay" minOccurs="0"/>
                <xsd:element ref="ns3: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0"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2a345-9684-44a0-a189-ab029f90ec57" elementFormDefault="qualified">
    <xsd:import namespace="http://schemas.microsoft.com/office/2006/documentManagement/types"/>
    <xsd:import namespace="http://schemas.microsoft.com/office/infopath/2007/PartnerControls"/>
    <xsd:element name="Category" ma:index="11" nillable="true" ma:displayName="Category" ma:default="Plans" ma:format="Dropdown" ma:internalName="Category">
      <xsd:simpleType>
        <xsd:restriction base="dms:Choice">
          <xsd:enumeration value="Plans"/>
          <xsd:enumeration value="Reports"/>
          <xsd:enumeration value="References"/>
          <xsd:enumeration value="Executive Orde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Category xmlns="c882a345-9684-44a0-a189-ab029f90ec57">References</Category>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52A680E-8CF2-4F90-8990-AC06CAD6698B}"/>
</file>

<file path=customXml/itemProps2.xml><?xml version="1.0" encoding="utf-8"?>
<ds:datastoreItem xmlns:ds="http://schemas.openxmlformats.org/officeDocument/2006/customXml" ds:itemID="{96BDE869-CF73-4C85-97B9-DBCDFB594ACF}"/>
</file>

<file path=customXml/itemProps3.xml><?xml version="1.0" encoding="utf-8"?>
<ds:datastoreItem xmlns:ds="http://schemas.openxmlformats.org/officeDocument/2006/customXml" ds:itemID="{1ECB4FC7-FB3A-484F-9552-320077CEE04A}"/>
</file>

<file path=docProps/app.xml><?xml version="1.0" encoding="utf-8"?>
<Properties xmlns="http://schemas.openxmlformats.org/officeDocument/2006/extended-properties" xmlns:vt="http://schemas.openxmlformats.org/officeDocument/2006/docPropsVTypes">
  <Template/>
  <TotalTime>6014</TotalTime>
  <Words>1511</Words>
  <Application>Microsoft Office PowerPoint</Application>
  <PresentationFormat>On-screen Show (4:3)</PresentationFormat>
  <Paragraphs>335</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12-10-13 Draft MEMACOOPEssentialFunctions</vt:lpstr>
      <vt:lpstr> </vt:lpstr>
      <vt:lpstr> </vt:lpstr>
      <vt:lpstr>Webinar</vt:lpstr>
      <vt:lpstr>Outline</vt:lpstr>
      <vt:lpstr>Introductions</vt:lpstr>
      <vt:lpstr>COOP Planning Process</vt:lpstr>
      <vt:lpstr>Training, Testing, &amp; Exercise (“TT&amp;E”) Program</vt:lpstr>
      <vt:lpstr>TT&amp;E Program (cont’d)</vt:lpstr>
      <vt:lpstr>Definitions</vt:lpstr>
      <vt:lpstr>Goals of TT&amp;E </vt:lpstr>
      <vt:lpstr>Goals of TT&amp;E (cont’d)</vt:lpstr>
      <vt:lpstr>Building a TT&amp;E Program</vt:lpstr>
      <vt:lpstr>Building a TT&amp;E Program (cont’d)</vt:lpstr>
      <vt:lpstr>Building a TT&amp;E Program (cont’d)</vt:lpstr>
      <vt:lpstr>Exercises</vt:lpstr>
      <vt:lpstr>Exercises (cont’d)</vt:lpstr>
      <vt:lpstr>What to Exercise</vt:lpstr>
      <vt:lpstr>Testing</vt:lpstr>
      <vt:lpstr>Testing (cont’d)</vt:lpstr>
      <vt:lpstr>Testing (cont’d)</vt:lpstr>
      <vt:lpstr>Trainings</vt:lpstr>
      <vt:lpstr>Trainings (cont’d) </vt:lpstr>
      <vt:lpstr>Example of Trainings</vt:lpstr>
      <vt:lpstr>Example of Trainings (cont’d)</vt:lpstr>
      <vt:lpstr>Initial COOP Training</vt:lpstr>
      <vt:lpstr>COOP Planning Process Revisited</vt:lpstr>
      <vt:lpstr>Establish Review Cycle</vt:lpstr>
      <vt:lpstr>Maintenance Tasks</vt:lpstr>
      <vt:lpstr>COOP Plan Maintenance Schedule</vt:lpstr>
      <vt:lpstr>PowerPoint Presentation</vt:lpstr>
      <vt:lpstr>Contact Information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Exercise &amp; Training PowerPoint</dc:title>
  <dc:creator>Amy</dc:creator>
  <cp:lastModifiedBy>Elizabeth Webster</cp:lastModifiedBy>
  <cp:revision>577</cp:revision>
  <dcterms:created xsi:type="dcterms:W3CDTF">2009-12-30T22:52:48Z</dcterms:created>
  <dcterms:modified xsi:type="dcterms:W3CDTF">2014-10-22T17:49:09Z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0x0101006F0613F72831A54EABDA15B2595A71DC</vt:lpwstr>
  </property>
  <property fmtid="{D5CDD505-2E9C-101B-9397-08002B2CF9AE}" pid="3" name="Order">
    <vt:r8>14500</vt:r8>
  </property>
  <property fmtid="{D5CDD505-2E9C-101B-9397-08002B2CF9AE}" pid="4" name="URL">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TemplateUrl">
    <vt:lpwstr/>
  </property>
</Properties>
</file>