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20.xml" ContentType="application/vnd.openxmlformats-officedocument.presentationml.slide+xml"/>
  <Override PartName="/ppt/slides/slide12.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13.xml" ContentType="application/vnd.openxmlformats-officedocument.presentationml.slide+xml"/>
  <Override PartName="/ppt/slides/slide1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5.xml" ContentType="application/vnd.openxmlformats-officedocument.presentationml.slide+xml"/>
  <Override PartName="/ppt/slides/slide23.xml" ContentType="application/vnd.openxmlformats-officedocument.presentationml.slide+xml"/>
  <Override PartName="/ppt/slides/slide27.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4.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1.xml" ContentType="application/vnd.openxmlformats-officedocument.presentationml.notesSlide+xml"/>
  <Override PartName="/ppt/notesSlides/notesSlide13.xml" ContentType="application/vnd.openxmlformats-officedocument.presentationml.notesSlide+xml"/>
  <Override PartName="/ppt/notesSlides/notesSlide19.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0.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heme/themeOverride3.xml" ContentType="application/vnd.openxmlformats-officedocument.themeOverride+xml"/>
  <Override PartName="/ppt/theme/themeOverride4.xml" ContentType="application/vnd.openxmlformats-officedocument.themeOverride+xml"/>
  <Override PartName="/ppt/commentAuthors.xml" ContentType="application/vnd.openxmlformats-officedocument.presentationml.commentAuthors+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Override2.xml" ContentType="application/vnd.openxmlformats-officedocument.themeOverride+xml"/>
  <Override PartName="/ppt/theme/themeOverride1.xml" ContentType="application/vnd.openxmlformats-officedocument.themeOverrid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29"/>
  </p:notesMasterIdLst>
  <p:sldIdLst>
    <p:sldId id="256" r:id="rId2"/>
    <p:sldId id="306" r:id="rId3"/>
    <p:sldId id="308" r:id="rId4"/>
    <p:sldId id="305" r:id="rId5"/>
    <p:sldId id="279" r:id="rId6"/>
    <p:sldId id="297" r:id="rId7"/>
    <p:sldId id="280" r:id="rId8"/>
    <p:sldId id="281" r:id="rId9"/>
    <p:sldId id="282" r:id="rId10"/>
    <p:sldId id="294" r:id="rId11"/>
    <p:sldId id="283" r:id="rId12"/>
    <p:sldId id="298" r:id="rId13"/>
    <p:sldId id="284" r:id="rId14"/>
    <p:sldId id="299" r:id="rId15"/>
    <p:sldId id="300" r:id="rId16"/>
    <p:sldId id="302" r:id="rId17"/>
    <p:sldId id="304" r:id="rId18"/>
    <p:sldId id="293" r:id="rId19"/>
    <p:sldId id="303" r:id="rId20"/>
    <p:sldId id="285" r:id="rId21"/>
    <p:sldId id="286" r:id="rId22"/>
    <p:sldId id="289" r:id="rId23"/>
    <p:sldId id="292" r:id="rId24"/>
    <p:sldId id="288" r:id="rId25"/>
    <p:sldId id="277" r:id="rId26"/>
    <p:sldId id="309" r:id="rId27"/>
    <p:sldId id="278" r:id="rId2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rissa" initials="" lastIdx="2" clrIdx="0"/>
  <p:cmAuthor id="1" name="Marissa A Clark" initials="" lastIdx="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286" autoAdjust="0"/>
    <p:restoredTop sz="81441" autoAdjust="0"/>
  </p:normalViewPr>
  <p:slideViewPr>
    <p:cSldViewPr>
      <p:cViewPr>
        <p:scale>
          <a:sx n="70" d="100"/>
          <a:sy n="70" d="100"/>
        </p:scale>
        <p:origin x="-2040" y="-192"/>
      </p:cViewPr>
      <p:guideLst>
        <p:guide orient="horz" pos="2160"/>
        <p:guide pos="2880"/>
      </p:guideLst>
    </p:cSldViewPr>
  </p:slideViewPr>
  <p:notesTextViewPr>
    <p:cViewPr>
      <p:scale>
        <a:sx n="1" d="1"/>
        <a:sy n="1" d="1"/>
      </p:scale>
      <p:origin x="0" y="0"/>
    </p:cViewPr>
  </p:notesTextViewPr>
  <p:notesViewPr>
    <p:cSldViewPr>
      <p:cViewPr varScale="1">
        <p:scale>
          <a:sx n="80" d="100"/>
          <a:sy n="80" d="100"/>
        </p:scale>
        <p:origin x="-197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37"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 Id="rId35" Type="http://schemas.openxmlformats.org/officeDocument/2006/relationships/customXml" Target="../customXml/item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8E0FD770-CB00-45D2-A8DA-C043AF071929}" type="datetimeFigureOut">
              <a:rPr lang="en-US"/>
              <a:pPr>
                <a:defRPr/>
              </a:pPr>
              <a:t>10/22/2014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50B9B141-E1E0-48E0-8957-EBFF97F8DA87}" type="slidenum">
              <a:rPr lang="en-US"/>
              <a:pPr>
                <a:defRPr/>
              </a:pPr>
              <a:t>‹#›</a:t>
            </a:fld>
            <a:endParaRPr lang="en-US"/>
          </a:p>
        </p:txBody>
      </p:sp>
    </p:spTree>
    <p:extLst>
      <p:ext uri="{BB962C8B-B14F-4D97-AF65-F5344CB8AC3E}">
        <p14:creationId xmlns:p14="http://schemas.microsoft.com/office/powerpoint/2010/main" val="375264571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dirty="0" smtClean="0"/>
          </a:p>
        </p:txBody>
      </p:sp>
      <p:sp>
        <p:nvSpPr>
          <p:cNvPr id="4" name="Slide Number Placeholder 3"/>
          <p:cNvSpPr>
            <a:spLocks noGrp="1"/>
          </p:cNvSpPr>
          <p:nvPr>
            <p:ph type="sldNum" sz="quarter" idx="5"/>
          </p:nvPr>
        </p:nvSpPr>
        <p:spPr/>
        <p:txBody>
          <a:bodyPr/>
          <a:lstStyle/>
          <a:p>
            <a:pPr>
              <a:defRPr/>
            </a:pPr>
            <a:fld id="{5F0309B7-8242-4601-B8B1-0D093568D3A6}"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bwMode="auto">
          <a:noFill/>
          <a:ln>
            <a:solidFill>
              <a:srgbClr val="000000"/>
            </a:solidFill>
            <a:miter lim="800000"/>
            <a:headEnd/>
            <a:tailEnd/>
          </a:ln>
        </p:spPr>
      </p:sp>
      <p:sp>
        <p:nvSpPr>
          <p:cNvPr id="3379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400" dirty="0" smtClean="0"/>
          </a:p>
        </p:txBody>
      </p:sp>
      <p:sp>
        <p:nvSpPr>
          <p:cNvPr id="2969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45C1E5F-10CE-41BE-A3DF-E9BE1276B88B}" type="slidenum">
              <a:rPr lang="en-US">
                <a:cs typeface="Arial" charset="0"/>
              </a:rPr>
              <a:pPr fontAlgn="base">
                <a:spcBef>
                  <a:spcPct val="0"/>
                </a:spcBef>
                <a:spcAft>
                  <a:spcPct val="0"/>
                </a:spcAft>
                <a:defRPr/>
              </a:pPr>
              <a:t>10</a:t>
            </a:fld>
            <a:endParaRPr lang="en-US">
              <a:cs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bwMode="auto">
          <a:noFill/>
          <a:ln>
            <a:solidFill>
              <a:srgbClr val="000000"/>
            </a:solidFill>
            <a:miter lim="800000"/>
            <a:headEnd/>
            <a:tailEnd/>
          </a:ln>
        </p:spPr>
      </p:sp>
      <p:sp>
        <p:nvSpPr>
          <p:cNvPr id="3584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3174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B2D9EA2-415E-4877-AAAE-1BAC812F7702}" type="slidenum">
              <a:rPr lang="en-US">
                <a:cs typeface="Arial" charset="0"/>
              </a:rPr>
              <a:pPr fontAlgn="base">
                <a:spcBef>
                  <a:spcPct val="0"/>
                </a:spcBef>
                <a:spcAft>
                  <a:spcPct val="0"/>
                </a:spcAft>
                <a:defRPr/>
              </a:pPr>
              <a:t>11</a:t>
            </a:fld>
            <a:endParaRPr lang="en-US">
              <a:cs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bwMode="auto">
          <a:noFill/>
          <a:ln>
            <a:solidFill>
              <a:srgbClr val="000000"/>
            </a:solidFill>
            <a:miter lim="800000"/>
            <a:headEnd/>
            <a:tailEnd/>
          </a:ln>
        </p:spPr>
      </p:sp>
      <p:sp>
        <p:nvSpPr>
          <p:cNvPr id="3789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dirty="0" smtClean="0"/>
          </a:p>
        </p:txBody>
      </p:sp>
      <p:sp>
        <p:nvSpPr>
          <p:cNvPr id="4" name="Slide Number Placeholder 3"/>
          <p:cNvSpPr>
            <a:spLocks noGrp="1"/>
          </p:cNvSpPr>
          <p:nvPr>
            <p:ph type="sldNum" sz="quarter" idx="5"/>
          </p:nvPr>
        </p:nvSpPr>
        <p:spPr/>
        <p:txBody>
          <a:bodyPr/>
          <a:lstStyle/>
          <a:p>
            <a:pPr>
              <a:defRPr/>
            </a:pPr>
            <a:fld id="{22792D32-0533-488F-B7EE-F83652464BB0}"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bwMode="auto">
          <a:noFill/>
          <a:ln>
            <a:solidFill>
              <a:srgbClr val="000000"/>
            </a:solidFill>
            <a:miter lim="800000"/>
            <a:headEnd/>
            <a:tailEnd/>
          </a:ln>
        </p:spPr>
      </p:sp>
      <p:sp>
        <p:nvSpPr>
          <p:cNvPr id="3993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400" dirty="0" smtClean="0"/>
          </a:p>
        </p:txBody>
      </p:sp>
      <p:sp>
        <p:nvSpPr>
          <p:cNvPr id="3481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37B1843-8367-4239-908F-ACCA21FE1A79}" type="slidenum">
              <a:rPr lang="en-US">
                <a:cs typeface="Arial" charset="0"/>
              </a:rPr>
              <a:pPr fontAlgn="base">
                <a:spcBef>
                  <a:spcPct val="0"/>
                </a:spcBef>
                <a:spcAft>
                  <a:spcPct val="0"/>
                </a:spcAft>
                <a:defRPr/>
              </a:pPr>
              <a:t>13</a:t>
            </a:fld>
            <a:endParaRPr lang="en-US">
              <a:cs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bwMode="auto">
          <a:noFill/>
          <a:ln>
            <a:solidFill>
              <a:srgbClr val="000000"/>
            </a:solidFill>
            <a:miter lim="800000"/>
            <a:headEnd/>
            <a:tailEnd/>
          </a:ln>
        </p:spPr>
      </p:sp>
      <p:sp>
        <p:nvSpPr>
          <p:cNvPr id="419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400" dirty="0" smtClean="0"/>
          </a:p>
        </p:txBody>
      </p:sp>
      <p:sp>
        <p:nvSpPr>
          <p:cNvPr id="3686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CF58812-88E7-47D6-9824-5F85235B2809}" type="slidenum">
              <a:rPr lang="en-US">
                <a:cs typeface="Arial" charset="0"/>
              </a:rPr>
              <a:pPr fontAlgn="base">
                <a:spcBef>
                  <a:spcPct val="0"/>
                </a:spcBef>
                <a:spcAft>
                  <a:spcPct val="0"/>
                </a:spcAft>
                <a:defRPr/>
              </a:pPr>
              <a:t>14</a:t>
            </a:fld>
            <a:endParaRPr lang="en-US">
              <a:cs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Rot="1" noChangeAspect="1" noTextEdit="1"/>
          </p:cNvSpPr>
          <p:nvPr>
            <p:ph type="sldImg"/>
          </p:nvPr>
        </p:nvSpPr>
        <p:spPr bwMode="auto">
          <a:noFill/>
          <a:ln>
            <a:solidFill>
              <a:srgbClr val="000000"/>
            </a:solidFill>
            <a:miter lim="800000"/>
            <a:headEnd/>
            <a:tailEnd/>
          </a:ln>
        </p:spPr>
      </p:sp>
      <p:sp>
        <p:nvSpPr>
          <p:cNvPr id="44034"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z="1000"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Rot="1" noChangeAspect="1" noTextEdit="1"/>
          </p:cNvSpPr>
          <p:nvPr>
            <p:ph type="sldImg"/>
          </p:nvPr>
        </p:nvSpPr>
        <p:spPr bwMode="auto">
          <a:noFill/>
          <a:ln>
            <a:solidFill>
              <a:srgbClr val="000000"/>
            </a:solidFill>
            <a:miter lim="800000"/>
            <a:headEnd/>
            <a:tailEnd/>
          </a:ln>
        </p:spPr>
      </p:sp>
      <p:sp>
        <p:nvSpPr>
          <p:cNvPr id="46082"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z="1400"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p:cNvSpPr>
          <p:nvPr>
            <p:ph type="sldImg"/>
          </p:nvPr>
        </p:nvSpPr>
        <p:spPr bwMode="auto">
          <a:noFill/>
          <a:ln>
            <a:solidFill>
              <a:srgbClr val="000000"/>
            </a:solidFill>
            <a:miter lim="800000"/>
            <a:headEnd/>
            <a:tailEnd/>
          </a:ln>
        </p:spPr>
      </p:sp>
      <p:sp>
        <p:nvSpPr>
          <p:cNvPr id="4813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000" dirty="0" smtClean="0"/>
          </a:p>
        </p:txBody>
      </p:sp>
      <p:sp>
        <p:nvSpPr>
          <p:cNvPr id="4301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D0A8E25-C271-48EE-BFC7-7D3D4C5131E9}" type="slidenum">
              <a:rPr lang="en-US">
                <a:cs typeface="Arial" charset="0"/>
              </a:rPr>
              <a:pPr fontAlgn="base">
                <a:spcBef>
                  <a:spcPct val="0"/>
                </a:spcBef>
                <a:spcAft>
                  <a:spcPct val="0"/>
                </a:spcAft>
                <a:defRPr/>
              </a:pPr>
              <a:t>17</a:t>
            </a:fld>
            <a:endParaRPr lang="en-US">
              <a:cs typeface="Arial"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p:cNvSpPr>
          <p:nvPr>
            <p:ph type="sldImg"/>
          </p:nvPr>
        </p:nvSpPr>
        <p:spPr bwMode="auto">
          <a:noFill/>
          <a:ln>
            <a:solidFill>
              <a:srgbClr val="000000"/>
            </a:solidFill>
            <a:miter lim="800000"/>
            <a:headEnd/>
            <a:tailEnd/>
          </a:ln>
        </p:spPr>
      </p:sp>
      <p:sp>
        <p:nvSpPr>
          <p:cNvPr id="5017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400" dirty="0" smtClean="0"/>
          </a:p>
        </p:txBody>
      </p:sp>
      <p:sp>
        <p:nvSpPr>
          <p:cNvPr id="4505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169337C-432A-4DA3-9434-AB3C060829E7}" type="slidenum">
              <a:rPr lang="en-US">
                <a:cs typeface="Arial" charset="0"/>
              </a:rPr>
              <a:pPr fontAlgn="base">
                <a:spcBef>
                  <a:spcPct val="0"/>
                </a:spcBef>
                <a:spcAft>
                  <a:spcPct val="0"/>
                </a:spcAft>
                <a:defRPr/>
              </a:pPr>
              <a:t>18</a:t>
            </a:fld>
            <a:endParaRPr lang="en-US">
              <a:cs typeface="Arial"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p:cNvSpPr>
          <p:nvPr>
            <p:ph type="sldImg"/>
          </p:nvPr>
        </p:nvSpPr>
        <p:spPr bwMode="auto">
          <a:noFill/>
          <a:ln>
            <a:solidFill>
              <a:srgbClr val="000000"/>
            </a:solidFill>
            <a:miter lim="800000"/>
            <a:headEnd/>
            <a:tailEnd/>
          </a:ln>
        </p:spPr>
      </p:sp>
      <p:sp>
        <p:nvSpPr>
          <p:cNvPr id="5222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dirty="0" smtClean="0"/>
          </a:p>
        </p:txBody>
      </p:sp>
      <p:sp>
        <p:nvSpPr>
          <p:cNvPr id="4" name="Slide Number Placeholder 3"/>
          <p:cNvSpPr>
            <a:spLocks noGrp="1"/>
          </p:cNvSpPr>
          <p:nvPr>
            <p:ph type="sldNum" sz="quarter" idx="5"/>
          </p:nvPr>
        </p:nvSpPr>
        <p:spPr/>
        <p:txBody>
          <a:bodyPr/>
          <a:lstStyle/>
          <a:p>
            <a:pPr>
              <a:defRPr/>
            </a:pPr>
            <a:fld id="{35B8D2CF-BC53-499C-895F-F8D34A765776}" type="slidenum">
              <a:rPr lang="en-US" smtClean="0"/>
              <a:pPr>
                <a:defRPr/>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E774BB2B-9767-428D-9884-A716D72E539F}"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p:cNvSpPr>
          <p:nvPr>
            <p:ph type="sldImg"/>
          </p:nvPr>
        </p:nvSpPr>
        <p:spPr bwMode="auto">
          <a:noFill/>
          <a:ln>
            <a:solidFill>
              <a:srgbClr val="000000"/>
            </a:solidFill>
            <a:miter lim="800000"/>
            <a:headEnd/>
            <a:tailEnd/>
          </a:ln>
        </p:spPr>
      </p:sp>
      <p:sp>
        <p:nvSpPr>
          <p:cNvPr id="5427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5CB4ACD4-3E79-43A1-92F2-511E38131BEA}" type="slidenum">
              <a:rPr lang="en-US" smtClean="0"/>
              <a:pPr>
                <a:defRPr/>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p:cNvSpPr>
          <p:nvPr>
            <p:ph type="sldImg"/>
          </p:nvPr>
        </p:nvSpPr>
        <p:spPr bwMode="auto">
          <a:noFill/>
          <a:ln>
            <a:solidFill>
              <a:srgbClr val="000000"/>
            </a:solidFill>
            <a:miter lim="800000"/>
            <a:headEnd/>
            <a:tailEnd/>
          </a:ln>
        </p:spPr>
      </p:sp>
      <p:sp>
        <p:nvSpPr>
          <p:cNvPr id="5632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z="1400" dirty="0" smtClean="0"/>
          </a:p>
        </p:txBody>
      </p:sp>
      <p:sp>
        <p:nvSpPr>
          <p:cNvPr id="4" name="Slide Number Placeholder 3"/>
          <p:cNvSpPr>
            <a:spLocks noGrp="1"/>
          </p:cNvSpPr>
          <p:nvPr>
            <p:ph type="sldNum" sz="quarter" idx="5"/>
          </p:nvPr>
        </p:nvSpPr>
        <p:spPr/>
        <p:txBody>
          <a:bodyPr/>
          <a:lstStyle/>
          <a:p>
            <a:pPr>
              <a:defRPr/>
            </a:pPr>
            <a:fld id="{601E6373-3CA5-41D6-839D-11251A3FB25B}" type="slidenum">
              <a:rPr lang="en-US" smtClean="0"/>
              <a:pPr>
                <a:defRPr/>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p:cNvSpPr>
          <p:nvPr>
            <p:ph type="sldImg"/>
          </p:nvPr>
        </p:nvSpPr>
        <p:spPr bwMode="auto">
          <a:noFill/>
          <a:ln>
            <a:solidFill>
              <a:srgbClr val="000000"/>
            </a:solidFill>
            <a:miter lim="800000"/>
            <a:headEnd/>
            <a:tailEnd/>
          </a:ln>
        </p:spPr>
      </p:sp>
      <p:sp>
        <p:nvSpPr>
          <p:cNvPr id="5837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z="1400" dirty="0" smtClean="0"/>
          </a:p>
        </p:txBody>
      </p:sp>
      <p:sp>
        <p:nvSpPr>
          <p:cNvPr id="4" name="Slide Number Placeholder 3"/>
          <p:cNvSpPr>
            <a:spLocks noGrp="1"/>
          </p:cNvSpPr>
          <p:nvPr>
            <p:ph type="sldNum" sz="quarter" idx="5"/>
          </p:nvPr>
        </p:nvSpPr>
        <p:spPr/>
        <p:txBody>
          <a:bodyPr/>
          <a:lstStyle/>
          <a:p>
            <a:pPr>
              <a:defRPr/>
            </a:pPr>
            <a:fld id="{58954031-CD5C-4621-8B00-5C18E686DEA4}" type="slidenum">
              <a:rPr lang="en-US" smtClean="0"/>
              <a:pPr>
                <a:defRPr/>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bwMode="auto">
          <a:noFill/>
          <a:ln>
            <a:solidFill>
              <a:srgbClr val="000000"/>
            </a:solidFill>
            <a:miter lim="800000"/>
            <a:headEnd/>
            <a:tailEnd/>
          </a:ln>
        </p:spPr>
      </p:sp>
      <p:sp>
        <p:nvSpPr>
          <p:cNvPr id="6041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A919357D-035D-49C9-9024-6EA94EA7E00A}" type="slidenum">
              <a:rPr lang="en-US" smtClean="0"/>
              <a:pPr>
                <a:defRPr/>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p:cNvSpPr>
          <p:nvPr>
            <p:ph type="sldImg"/>
          </p:nvPr>
        </p:nvSpPr>
        <p:spPr bwMode="auto">
          <a:noFill/>
          <a:ln>
            <a:solidFill>
              <a:srgbClr val="000000"/>
            </a:solidFill>
            <a:miter lim="800000"/>
            <a:headEnd/>
            <a:tailEnd/>
          </a:ln>
        </p:spPr>
      </p:sp>
      <p:sp>
        <p:nvSpPr>
          <p:cNvPr id="6246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328875D1-EB4C-4B61-9E40-DDB279A254C1}" type="slidenum">
              <a:rPr lang="en-US" smtClean="0"/>
              <a:pPr>
                <a:defRPr/>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bwMode="auto">
          <a:noFill/>
          <a:ln>
            <a:solidFill>
              <a:srgbClr val="000000"/>
            </a:solidFill>
            <a:miter lim="800000"/>
            <a:headEnd/>
            <a:tailEnd/>
          </a:ln>
        </p:spPr>
      </p:sp>
      <p:sp>
        <p:nvSpPr>
          <p:cNvPr id="6451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dirty="0" smtClean="0"/>
          </a:p>
        </p:txBody>
      </p:sp>
      <p:sp>
        <p:nvSpPr>
          <p:cNvPr id="4" name="Slide Number Placeholder 3"/>
          <p:cNvSpPr>
            <a:spLocks noGrp="1"/>
          </p:cNvSpPr>
          <p:nvPr>
            <p:ph type="sldNum" sz="quarter" idx="5"/>
          </p:nvPr>
        </p:nvSpPr>
        <p:spPr/>
        <p:txBody>
          <a:bodyPr/>
          <a:lstStyle/>
          <a:p>
            <a:pPr>
              <a:defRPr/>
            </a:pPr>
            <a:fld id="{D1EE8060-14DB-48DE-96DF-29347794A638}" type="slidenum">
              <a:rPr lang="en-US" smtClean="0"/>
              <a:pPr>
                <a:defRPr/>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p:cNvSpPr>
          <p:nvPr>
            <p:ph type="sldImg"/>
          </p:nvPr>
        </p:nvSpPr>
        <p:spPr bwMode="auto">
          <a:noFill/>
          <a:ln>
            <a:solidFill>
              <a:srgbClr val="000000"/>
            </a:solidFill>
            <a:miter lim="800000"/>
            <a:headEnd/>
            <a:tailEnd/>
          </a:ln>
        </p:spPr>
      </p:sp>
      <p:sp>
        <p:nvSpPr>
          <p:cNvPr id="665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z="1400" dirty="0" smtClean="0"/>
          </a:p>
        </p:txBody>
      </p:sp>
      <p:sp>
        <p:nvSpPr>
          <p:cNvPr id="4" name="Slide Number Placeholder 3"/>
          <p:cNvSpPr>
            <a:spLocks noGrp="1"/>
          </p:cNvSpPr>
          <p:nvPr>
            <p:ph type="sldNum" sz="quarter" idx="5"/>
          </p:nvPr>
        </p:nvSpPr>
        <p:spPr/>
        <p:txBody>
          <a:bodyPr/>
          <a:lstStyle/>
          <a:p>
            <a:pPr>
              <a:defRPr/>
            </a:pPr>
            <a:fld id="{AC34C08B-59BB-445A-8B44-221E69AE8A0B}" type="slidenum">
              <a:rPr lang="en-US" smtClean="0"/>
              <a:pPr>
                <a:defRPr/>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p:cNvSpPr>
          <p:nvPr>
            <p:ph type="sldImg"/>
          </p:nvPr>
        </p:nvSpPr>
        <p:spPr bwMode="auto">
          <a:noFill/>
          <a:ln>
            <a:solidFill>
              <a:srgbClr val="000000"/>
            </a:solidFill>
            <a:miter lim="800000"/>
            <a:headEnd/>
            <a:tailEnd/>
          </a:ln>
        </p:spPr>
      </p:sp>
      <p:sp>
        <p:nvSpPr>
          <p:cNvPr id="686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A66EA4A2-A17D-41DF-8CA5-19FA9201286E}" type="slidenum">
              <a:rPr lang="en-US" smtClean="0"/>
              <a:pPr>
                <a:defRPr/>
              </a:pPr>
              <a:t>27</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p:cNvSpPr>
          <p:nvPr>
            <p:ph type="sldImg"/>
          </p:nvPr>
        </p:nvSpPr>
        <p:spPr bwMode="auto">
          <a:noFill/>
          <a:ln>
            <a:solidFill>
              <a:srgbClr val="000000"/>
            </a:solidFill>
            <a:miter lim="800000"/>
            <a:headEnd/>
            <a:tailEnd/>
          </a:ln>
        </p:spPr>
      </p:sp>
      <p:sp>
        <p:nvSpPr>
          <p:cNvPr id="1945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z="1400" dirty="0" smtClean="0"/>
          </a:p>
        </p:txBody>
      </p:sp>
      <p:sp>
        <p:nvSpPr>
          <p:cNvPr id="4" name="Slide Number Placeholder 3"/>
          <p:cNvSpPr>
            <a:spLocks noGrp="1"/>
          </p:cNvSpPr>
          <p:nvPr>
            <p:ph type="sldNum" sz="quarter" idx="5"/>
          </p:nvPr>
        </p:nvSpPr>
        <p:spPr/>
        <p:txBody>
          <a:bodyPr/>
          <a:lstStyle/>
          <a:p>
            <a:pPr>
              <a:defRPr/>
            </a:pPr>
            <a:fld id="{DB44C18D-B567-4885-81BE-2F1E24944A28}" type="slidenum">
              <a:rPr lang="en-US" smtClean="0"/>
              <a:pPr>
                <a:defRPr/>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p:spPr>
      </p:sp>
      <p:sp>
        <p:nvSpPr>
          <p:cNvPr id="2150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dirty="0" smtClean="0"/>
          </a:p>
        </p:txBody>
      </p:sp>
      <p:sp>
        <p:nvSpPr>
          <p:cNvPr id="4" name="Slide Number Placeholder 3"/>
          <p:cNvSpPr>
            <a:spLocks noGrp="1"/>
          </p:cNvSpPr>
          <p:nvPr>
            <p:ph type="sldNum" sz="quarter" idx="5"/>
          </p:nvPr>
        </p:nvSpPr>
        <p:spPr/>
        <p:txBody>
          <a:bodyPr/>
          <a:lstStyle/>
          <a:p>
            <a:pPr>
              <a:defRPr/>
            </a:pPr>
            <a:fld id="{F2CFAE4A-01AA-4491-9C7B-76A7D8674BB2}" type="slidenum">
              <a:rPr lang="en-US" smtClean="0"/>
              <a:pPr>
                <a:defRPr/>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p:cNvSpPr>
          <p:nvPr>
            <p:ph type="sldImg"/>
          </p:nvPr>
        </p:nvSpPr>
        <p:spPr bwMode="auto">
          <a:noFill/>
          <a:ln>
            <a:solidFill>
              <a:srgbClr val="000000"/>
            </a:solidFill>
            <a:miter lim="800000"/>
            <a:headEnd/>
            <a:tailEnd/>
          </a:ln>
        </p:spPr>
      </p:sp>
      <p:sp>
        <p:nvSpPr>
          <p:cNvPr id="2355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z="1400" dirty="0" smtClean="0"/>
          </a:p>
        </p:txBody>
      </p:sp>
      <p:sp>
        <p:nvSpPr>
          <p:cNvPr id="4" name="Slide Number Placeholder 3"/>
          <p:cNvSpPr>
            <a:spLocks noGrp="1"/>
          </p:cNvSpPr>
          <p:nvPr>
            <p:ph type="sldNum" sz="quarter" idx="5"/>
          </p:nvPr>
        </p:nvSpPr>
        <p:spPr/>
        <p:txBody>
          <a:bodyPr/>
          <a:lstStyle/>
          <a:p>
            <a:pPr>
              <a:defRPr/>
            </a:pPr>
            <a:fld id="{5A69BC28-4FE4-4E3B-8457-35CEE2656622}" type="slidenum">
              <a:rPr lang="en-US" smtClean="0"/>
              <a:pPr>
                <a:defRPr/>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p:cNvSpPr>
          <p:nvPr>
            <p:ph type="sldImg"/>
          </p:nvPr>
        </p:nvSpPr>
        <p:spPr bwMode="auto">
          <a:noFill/>
          <a:ln>
            <a:solidFill>
              <a:srgbClr val="000000"/>
            </a:solidFill>
            <a:miter lim="800000"/>
            <a:headEnd/>
            <a:tailEnd/>
          </a:ln>
        </p:spPr>
      </p:sp>
      <p:sp>
        <p:nvSpPr>
          <p:cNvPr id="2560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400" dirty="0" smtClean="0"/>
          </a:p>
        </p:txBody>
      </p:sp>
      <p:sp>
        <p:nvSpPr>
          <p:cNvPr id="2150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2673CA4-5BAF-4D6D-B078-8F05ED7FAC3D}" type="slidenum">
              <a:rPr lang="en-US">
                <a:cs typeface="Arial" charset="0"/>
              </a:rPr>
              <a:pPr fontAlgn="base">
                <a:spcBef>
                  <a:spcPct val="0"/>
                </a:spcBef>
                <a:spcAft>
                  <a:spcPct val="0"/>
                </a:spcAft>
                <a:defRPr/>
              </a:pPr>
              <a:t>6</a:t>
            </a:fld>
            <a:endParaRPr lang="en-US">
              <a:cs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eaLnBrk="1" fontAlgn="auto" hangingPunct="1">
              <a:spcBef>
                <a:spcPts val="0"/>
              </a:spcBef>
              <a:spcAft>
                <a:spcPts val="0"/>
              </a:spcAft>
              <a:defRPr/>
            </a:pPr>
            <a:endParaRPr lang="en-US" dirty="0" smtClean="0"/>
          </a:p>
        </p:txBody>
      </p:sp>
      <p:sp>
        <p:nvSpPr>
          <p:cNvPr id="2355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1D2807-37AF-41C3-8CAC-6E8988F86E5C}" type="slidenum">
              <a:rPr lang="en-US">
                <a:cs typeface="Arial" charset="0"/>
              </a:rPr>
              <a:pPr fontAlgn="base">
                <a:spcBef>
                  <a:spcPct val="0"/>
                </a:spcBef>
                <a:spcAft>
                  <a:spcPct val="0"/>
                </a:spcAft>
                <a:defRPr/>
              </a:pPr>
              <a:t>7</a:t>
            </a:fld>
            <a:endParaRPr lang="en-US">
              <a:cs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p:cNvSpPr>
          <p:nvPr>
            <p:ph type="sldImg"/>
          </p:nvPr>
        </p:nvSpPr>
        <p:spPr bwMode="auto">
          <a:noFill/>
          <a:ln>
            <a:solidFill>
              <a:srgbClr val="000000"/>
            </a:solidFill>
            <a:miter lim="800000"/>
            <a:headEnd/>
            <a:tailEnd/>
          </a:ln>
        </p:spPr>
      </p:sp>
      <p:sp>
        <p:nvSpPr>
          <p:cNvPr id="2969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2560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B1C89DE-48CF-4CD5-AFD2-F973F5B41A88}" type="slidenum">
              <a:rPr lang="en-US">
                <a:cs typeface="Arial" charset="0"/>
              </a:rPr>
              <a:pPr fontAlgn="base">
                <a:spcBef>
                  <a:spcPct val="0"/>
                </a:spcBef>
                <a:spcAft>
                  <a:spcPct val="0"/>
                </a:spcAft>
                <a:defRPr/>
              </a:pPr>
              <a:t>8</a:t>
            </a:fld>
            <a:endParaRPr lang="en-US">
              <a:cs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bwMode="auto">
          <a:noFill/>
          <a:ln>
            <a:solidFill>
              <a:srgbClr val="000000"/>
            </a:solidFill>
            <a:miter lim="800000"/>
            <a:headEnd/>
            <a:tailEnd/>
          </a:ln>
        </p:spPr>
      </p:sp>
      <p:sp>
        <p:nvSpPr>
          <p:cNvPr id="3174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2765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E78FBA6-306C-463C-A9AC-FB4CE96237AA}" type="slidenum">
              <a:rPr lang="en-US">
                <a:cs typeface="Arial" charset="0"/>
              </a:rPr>
              <a:pPr fontAlgn="base">
                <a:spcBef>
                  <a:spcPct val="0"/>
                </a:spcBef>
                <a:spcAft>
                  <a:spcPct val="0"/>
                </a:spcAft>
                <a:defRPr/>
              </a:pPr>
              <a:t>9</a:t>
            </a:fld>
            <a:endParaRPr lang="en-US">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9"/>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grpSp>
        <p:nvGrpSpPr>
          <p:cNvPr id="5" name="Group 1"/>
          <p:cNvGrpSpPr>
            <a:grpSpLocks/>
          </p:cNvGrpSpPr>
          <p:nvPr/>
        </p:nvGrpSpPr>
        <p:grpSpPr bwMode="auto">
          <a:xfrm>
            <a:off x="-3175" y="4953000"/>
            <a:ext cx="9147175" cy="1911350"/>
            <a:chOff x="-3765" y="4832896"/>
            <a:chExt cx="9147765" cy="2032192"/>
          </a:xfrm>
        </p:grpSpPr>
        <p:sp>
          <p:nvSpPr>
            <p:cNvPr id="6" name="Freeform 6"/>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7" name="Freeform 7"/>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8"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0"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11" name="Date Placeholder 29"/>
          <p:cNvSpPr>
            <a:spLocks noGrp="1"/>
          </p:cNvSpPr>
          <p:nvPr>
            <p:ph type="dt" sz="half" idx="10"/>
          </p:nvPr>
        </p:nvSpPr>
        <p:spPr/>
        <p:txBody>
          <a:bodyPr/>
          <a:lstStyle>
            <a:lvl1pPr>
              <a:defRPr>
                <a:solidFill>
                  <a:srgbClr val="FFFFFF"/>
                </a:solidFill>
              </a:defRPr>
            </a:lvl1pPr>
            <a:extLst/>
          </a:lstStyle>
          <a:p>
            <a:pPr>
              <a:defRPr/>
            </a:pPr>
            <a:fld id="{F6C16014-2056-4371-870D-87BD62B1D512}" type="datetime1">
              <a:rPr lang="en-US"/>
              <a:pPr>
                <a:defRPr/>
              </a:pPr>
              <a:t>10/22/2014</a:t>
            </a:fld>
            <a:endParaRPr lang="en-US"/>
          </a:p>
        </p:txBody>
      </p:sp>
      <p:sp>
        <p:nvSpPr>
          <p:cNvPr id="12"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en-US"/>
          </a:p>
        </p:txBody>
      </p:sp>
      <p:sp>
        <p:nvSpPr>
          <p:cNvPr id="13" name="Slide Number Placeholder 26"/>
          <p:cNvSpPr>
            <a:spLocks noGrp="1"/>
          </p:cNvSpPr>
          <p:nvPr>
            <p:ph type="sldNum" sz="quarter" idx="12"/>
          </p:nvPr>
        </p:nvSpPr>
        <p:spPr/>
        <p:txBody>
          <a:bodyPr/>
          <a:lstStyle>
            <a:lvl1pPr>
              <a:defRPr>
                <a:solidFill>
                  <a:srgbClr val="FFFFFF"/>
                </a:solidFill>
              </a:defRPr>
            </a:lvl1pPr>
            <a:extLst/>
          </a:lstStyle>
          <a:p>
            <a:pPr>
              <a:defRPr/>
            </a:pPr>
            <a:fld id="{71AF9650-1BC8-4A0C-8117-8B5C50C062CF}"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8118227F-7252-4B5A-8DAD-9959730CAD71}" type="datetime1">
              <a:rPr lang="en-US"/>
              <a:pPr>
                <a:defRPr/>
              </a:pPr>
              <a:t>10/22/2014</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124AC1B5-626C-4B5B-A141-E2E3E2C0BF64}"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91A163D2-376D-4E38-8E33-BC3394A831BF}" type="datetime1">
              <a:rPr lang="en-US"/>
              <a:pPr>
                <a:defRPr/>
              </a:pPr>
              <a:t>10/22/2014</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F4151A17-B172-4FA0-AE99-DF7A57066EBA}"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rtlCol="0"/>
          <a:lstStyle>
            <a:extLst/>
          </a:lstStyle>
          <a:p>
            <a:r>
              <a:rPr lang="en-US" smtClean="0"/>
              <a:t>Click to edit Master title style</a:t>
            </a:r>
            <a:endParaRPr lang="en-US"/>
          </a:p>
        </p:txBody>
      </p:sp>
      <p:sp>
        <p:nvSpPr>
          <p:cNvPr id="4" name="Date Placeholder 9"/>
          <p:cNvSpPr>
            <a:spLocks noGrp="1"/>
          </p:cNvSpPr>
          <p:nvPr>
            <p:ph type="dt" sz="half" idx="10"/>
          </p:nvPr>
        </p:nvSpPr>
        <p:spPr/>
        <p:txBody>
          <a:bodyPr/>
          <a:lstStyle>
            <a:lvl1pPr>
              <a:defRPr/>
            </a:lvl1pPr>
          </a:lstStyle>
          <a:p>
            <a:pPr>
              <a:defRPr/>
            </a:pPr>
            <a:fld id="{BA442147-981F-4AD9-9067-7B7F8612250D}" type="datetime1">
              <a:rPr lang="en-US"/>
              <a:pPr>
                <a:defRPr/>
              </a:pPr>
              <a:t>10/22/2014</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CF152B19-E712-4B48-B529-E7C15B10D568}"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6"/>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5" name="Chevron 7"/>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extLst/>
          </a:lstStyle>
          <a:p>
            <a:pPr>
              <a:defRPr/>
            </a:pPr>
            <a:fld id="{76539FB3-CCFD-46C4-9D4E-A3F2FD24E0CF}" type="datetime1">
              <a:rPr lang="en-US"/>
              <a:pPr>
                <a:defRPr/>
              </a:pPr>
              <a:t>10/22/2014</a:t>
            </a:fld>
            <a:endParaRPr lang="en-US"/>
          </a:p>
        </p:txBody>
      </p:sp>
      <p:sp>
        <p:nvSpPr>
          <p:cNvPr id="7" name="Footer Placeholder 4"/>
          <p:cNvSpPr>
            <a:spLocks noGrp="1"/>
          </p:cNvSpPr>
          <p:nvPr>
            <p:ph type="ftr" sz="quarter" idx="11"/>
          </p:nvPr>
        </p:nvSpPr>
        <p:spPr/>
        <p:txBody>
          <a:bodyPr/>
          <a:lstStyle>
            <a:lvl1pPr>
              <a:defRPr/>
            </a:lvl1pPr>
            <a:extLst/>
          </a:lstStyle>
          <a:p>
            <a:pPr>
              <a:defRPr/>
            </a:pPr>
            <a:endParaRPr lang="en-US"/>
          </a:p>
        </p:txBody>
      </p:sp>
      <p:sp>
        <p:nvSpPr>
          <p:cNvPr id="8" name="Slide Number Placeholder 5"/>
          <p:cNvSpPr>
            <a:spLocks noGrp="1"/>
          </p:cNvSpPr>
          <p:nvPr>
            <p:ph type="sldNum" sz="quarter" idx="12"/>
          </p:nvPr>
        </p:nvSpPr>
        <p:spPr/>
        <p:txBody>
          <a:bodyPr/>
          <a:lstStyle>
            <a:lvl1pPr>
              <a:defRPr/>
            </a:lvl1pPr>
            <a:extLst/>
          </a:lstStyle>
          <a:p>
            <a:pPr>
              <a:defRPr/>
            </a:pPr>
            <a:fld id="{137CD5B4-F154-4F86-9118-E4D0E0374178}"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lvl1pPr>
            <a:extLst/>
          </a:lstStyle>
          <a:p>
            <a:pPr>
              <a:defRPr/>
            </a:pPr>
            <a:fld id="{4170727D-4AF8-4EE0-800D-608CB883C8C5}" type="datetime1">
              <a:rPr lang="en-US"/>
              <a:pPr>
                <a:defRPr/>
              </a:pPr>
              <a:t>10/22/2014</a:t>
            </a:fld>
            <a:endParaRPr lang="en-US"/>
          </a:p>
        </p:txBody>
      </p:sp>
      <p:sp>
        <p:nvSpPr>
          <p:cNvPr id="6" name="Footer Placeholder 5"/>
          <p:cNvSpPr>
            <a:spLocks noGrp="1"/>
          </p:cNvSpPr>
          <p:nvPr>
            <p:ph type="ftr" sz="quarter" idx="11"/>
          </p:nvPr>
        </p:nvSpPr>
        <p:spPr/>
        <p:txBody>
          <a:bodyPr/>
          <a:lstStyle>
            <a:lvl1pPr>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vl1pPr>
            <a:extLst/>
          </a:lstStyle>
          <a:p>
            <a:pPr>
              <a:defRPr/>
            </a:pPr>
            <a:fld id="{91BBF1BA-76EF-4D6B-BF14-3DAA1C854003}"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fld id="{AEC6F8BA-CEBD-489A-97EF-C37FF0F5EA85}" type="datetime1">
              <a:rPr lang="en-US"/>
              <a:pPr>
                <a:defRPr/>
              </a:pPr>
              <a:t>10/22/2014</a:t>
            </a:fld>
            <a:endParaRPr lang="en-US"/>
          </a:p>
        </p:txBody>
      </p:sp>
      <p:sp>
        <p:nvSpPr>
          <p:cNvPr id="8" name="Footer Placeholder 7"/>
          <p:cNvSpPr>
            <a:spLocks noGrp="1"/>
          </p:cNvSpPr>
          <p:nvPr>
            <p:ph type="ftr" sz="quarter" idx="11"/>
          </p:nvPr>
        </p:nvSpPr>
        <p:spPr/>
        <p:txBody>
          <a:bodyPr/>
          <a:lstStyle>
            <a:lvl1pPr>
              <a:defRPr/>
            </a:lvl1pPr>
            <a:extLst/>
          </a:lstStyle>
          <a:p>
            <a:pPr>
              <a:defRPr/>
            </a:pPr>
            <a:endParaRPr lang="en-US"/>
          </a:p>
        </p:txBody>
      </p:sp>
      <p:sp>
        <p:nvSpPr>
          <p:cNvPr id="9" name="Slide Number Placeholder 8"/>
          <p:cNvSpPr>
            <a:spLocks noGrp="1"/>
          </p:cNvSpPr>
          <p:nvPr>
            <p:ph type="sldNum" sz="quarter" idx="12"/>
          </p:nvPr>
        </p:nvSpPr>
        <p:spPr/>
        <p:txBody>
          <a:bodyPr/>
          <a:lstStyle>
            <a:lvl1pPr>
              <a:defRPr/>
            </a:lvl1pPr>
            <a:extLst/>
          </a:lstStyle>
          <a:p>
            <a:pPr>
              <a:defRPr/>
            </a:pPr>
            <a:fld id="{4D761120-E05D-4B0F-A8FD-1D08FC4981EA}"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extLst/>
          </a:lstStyle>
          <a:p>
            <a:pPr>
              <a:defRPr/>
            </a:pPr>
            <a:fld id="{B2A7ADB0-1CDC-42D0-9B18-E94191697D78}" type="datetime1">
              <a:rPr lang="en-US"/>
              <a:pPr>
                <a:defRPr/>
              </a:pPr>
              <a:t>10/22/2014</a:t>
            </a:fld>
            <a:endParaRPr lang="en-US"/>
          </a:p>
        </p:txBody>
      </p:sp>
      <p:sp>
        <p:nvSpPr>
          <p:cNvPr id="4" name="Footer Placeholder 3"/>
          <p:cNvSpPr>
            <a:spLocks noGrp="1"/>
          </p:cNvSpPr>
          <p:nvPr>
            <p:ph type="ftr" sz="quarter" idx="11"/>
          </p:nvPr>
        </p:nvSpPr>
        <p:spPr/>
        <p:txBody>
          <a:bodyPr/>
          <a:lstStyle>
            <a:lvl1pPr>
              <a:defRPr/>
            </a:lvl1pPr>
            <a:extLst/>
          </a:lstStyle>
          <a:p>
            <a:pPr>
              <a:defRPr/>
            </a:pPr>
            <a:endParaRPr lang="en-US"/>
          </a:p>
        </p:txBody>
      </p:sp>
      <p:sp>
        <p:nvSpPr>
          <p:cNvPr id="5" name="Slide Number Placeholder 4"/>
          <p:cNvSpPr>
            <a:spLocks noGrp="1"/>
          </p:cNvSpPr>
          <p:nvPr>
            <p:ph type="sldNum" sz="quarter" idx="12"/>
          </p:nvPr>
        </p:nvSpPr>
        <p:spPr/>
        <p:txBody>
          <a:bodyPr/>
          <a:lstStyle>
            <a:lvl1pPr>
              <a:defRPr/>
            </a:lvl1pPr>
            <a:extLst/>
          </a:lstStyle>
          <a:p>
            <a:pPr>
              <a:defRPr/>
            </a:pPr>
            <a:fld id="{CEFC8B9F-FE44-4CDC-80FD-3709D23C89A5}"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680A1728-8993-4733-A37E-7894F4CE616F}" type="datetime1">
              <a:rPr lang="en-US"/>
              <a:pPr>
                <a:defRPr/>
              </a:pPr>
              <a:t>10/22/2014</a:t>
            </a:fld>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24FC5751-C6B2-4D77-91A6-FD66E8D1AE69}"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fld id="{5BCBC2DB-943D-4D98-A445-6E7B409B81C9}" type="datetime1">
              <a:rPr lang="en-US"/>
              <a:pPr>
                <a:defRPr/>
              </a:pPr>
              <a:t>10/22/2014</a:t>
            </a:fld>
            <a:endParaRPr lang="en-US"/>
          </a:p>
        </p:txBody>
      </p:sp>
      <p:sp>
        <p:nvSpPr>
          <p:cNvPr id="6" name="Footer Placeholder 5"/>
          <p:cNvSpPr>
            <a:spLocks noGrp="1"/>
          </p:cNvSpPr>
          <p:nvPr>
            <p:ph type="ftr" sz="quarter" idx="11"/>
          </p:nvPr>
        </p:nvSpPr>
        <p:spPr/>
        <p:txBody>
          <a:bodyPr/>
          <a:lstStyle>
            <a:lvl1pPr>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vl1pPr>
            <a:extLst/>
          </a:lstStyle>
          <a:p>
            <a:pPr>
              <a:defRPr/>
            </a:pPr>
            <a:fld id="{82CEA15F-5360-4B3E-9E21-B53AAF726A65}"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5" name="Freeform 7"/>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6" name="Freeform 8"/>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7" name="Right Triangle 9"/>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8"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11"/>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10" name="Chevron 12"/>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a:solidFill>
                  <a:schemeClr val="tx1"/>
                </a:solidFill>
              </a:defRPr>
            </a:lvl1pPr>
            <a:extLst/>
          </a:lstStyle>
          <a:p>
            <a:pPr>
              <a:defRPr/>
            </a:pPr>
            <a:fld id="{8B378CA6-0267-4144-AC77-72274A63529E}" type="datetime1">
              <a:rPr lang="en-US"/>
              <a:pPr>
                <a:defRPr/>
              </a:pPr>
              <a:t>10/22/2014</a:t>
            </a:fld>
            <a:endParaRPr lang="en-US"/>
          </a:p>
        </p:txBody>
      </p:sp>
      <p:sp>
        <p:nvSpPr>
          <p:cNvPr id="12" name="Footer Placeholder 5"/>
          <p:cNvSpPr>
            <a:spLocks noGrp="1"/>
          </p:cNvSpPr>
          <p:nvPr>
            <p:ph type="ftr" sz="quarter" idx="11"/>
          </p:nvPr>
        </p:nvSpPr>
        <p:spPr/>
        <p:txBody>
          <a:bodyPr/>
          <a:lstStyle>
            <a:lvl1pPr>
              <a:defRPr>
                <a:solidFill>
                  <a:schemeClr val="tx1"/>
                </a:solidFill>
              </a:defRPr>
            </a:lvl1pPr>
            <a:extLst/>
          </a:lstStyle>
          <a:p>
            <a:pPr>
              <a:defRPr/>
            </a:pPr>
            <a:endParaRPr lang="en-US"/>
          </a:p>
        </p:txBody>
      </p:sp>
      <p:sp>
        <p:nvSpPr>
          <p:cNvPr id="13" name="Slide Number Placeholder 6"/>
          <p:cNvSpPr>
            <a:spLocks noGrp="1"/>
          </p:cNvSpPr>
          <p:nvPr>
            <p:ph type="sldNum" sz="quarter" idx="12"/>
          </p:nvPr>
        </p:nvSpPr>
        <p:spPr/>
        <p:txBody>
          <a:bodyPr/>
          <a:lstStyle>
            <a:lvl1pPr>
              <a:defRPr>
                <a:solidFill>
                  <a:schemeClr val="tx1"/>
                </a:solidFill>
              </a:defRPr>
            </a:lvl1pPr>
            <a:extLst/>
          </a:lstStyle>
          <a:p>
            <a:pPr>
              <a:defRPr/>
            </a:pPr>
            <a:fld id="{D8F602B3-8EE1-4985-8509-87B2FE2B9723}"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12" name="Freeform 11"/>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smtClean="0"/>
              <a:t>Click to edit Master title style</a:t>
            </a:r>
            <a:endParaRPr lang="en-US"/>
          </a:p>
        </p:txBody>
      </p:sp>
      <p:sp>
        <p:nvSpPr>
          <p:cNvPr id="1033" name="Text Placeholder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eaLnBrk="1" fontAlgn="auto" latinLnBrk="0" hangingPunct="1">
              <a:spcBef>
                <a:spcPts val="0"/>
              </a:spcBef>
              <a:spcAft>
                <a:spcPts val="0"/>
              </a:spcAft>
              <a:defRPr kumimoji="0" sz="1000">
                <a:solidFill>
                  <a:schemeClr val="tx1"/>
                </a:solidFill>
                <a:latin typeface="+mn-lt"/>
                <a:cs typeface="+mn-cs"/>
              </a:defRPr>
            </a:lvl1pPr>
            <a:extLst/>
          </a:lstStyle>
          <a:p>
            <a:pPr>
              <a:defRPr/>
            </a:pPr>
            <a:fld id="{2CA9F96F-8A58-41E7-B9DE-600C2BC9080E}" type="datetime1">
              <a:rPr lang="en-US"/>
              <a:pPr>
                <a:defRPr/>
              </a:pPr>
              <a:t>10/22/2014</a:t>
            </a:fld>
            <a:endParaRPr lang="en-US"/>
          </a:p>
        </p:txBody>
      </p:sp>
      <p:sp>
        <p:nvSpPr>
          <p:cNvPr id="22" name="Footer Placeholder 21"/>
          <p:cNvSpPr>
            <a:spLocks noGrp="1"/>
          </p:cNvSpPr>
          <p:nvPr>
            <p:ph type="ftr" sz="quarter" idx="3"/>
          </p:nvPr>
        </p:nvSpPr>
        <p:spPr>
          <a:xfrm>
            <a:off x="4379913" y="6408738"/>
            <a:ext cx="2351087" cy="3651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cs typeface="+mn-cs"/>
              </a:defRPr>
            </a:lvl1pPr>
            <a:extLst/>
          </a:lstStyle>
          <a:p>
            <a:pPr>
              <a:defRPr/>
            </a:pPr>
            <a:endParaRPr lang="en-US"/>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anchor="b"/>
          <a:lstStyle>
            <a:lvl1pPr algn="r" eaLnBrk="1" fontAlgn="auto" latinLnBrk="0" hangingPunct="1">
              <a:spcBef>
                <a:spcPts val="0"/>
              </a:spcBef>
              <a:spcAft>
                <a:spcPts val="0"/>
              </a:spcAft>
              <a:defRPr kumimoji="0" sz="1000" b="0">
                <a:solidFill>
                  <a:schemeClr val="tx1"/>
                </a:solidFill>
                <a:latin typeface="+mn-lt"/>
                <a:cs typeface="+mn-cs"/>
              </a:defRPr>
            </a:lvl1pPr>
            <a:extLst/>
          </a:lstStyle>
          <a:p>
            <a:pPr>
              <a:defRPr/>
            </a:pPr>
            <a:fld id="{170AA66E-F043-48FD-B2E0-B6E41738719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44" r:id="rId1"/>
    <p:sldLayoutId id="2147483743" r:id="rId2"/>
    <p:sldLayoutId id="2147483745" r:id="rId3"/>
    <p:sldLayoutId id="2147483746" r:id="rId4"/>
    <p:sldLayoutId id="2147483747" r:id="rId5"/>
    <p:sldLayoutId id="2147483748" r:id="rId6"/>
    <p:sldLayoutId id="2147483742" r:id="rId7"/>
    <p:sldLayoutId id="2147483749" r:id="rId8"/>
    <p:sldLayoutId id="2147483750" r:id="rId9"/>
    <p:sldLayoutId id="2147483741" r:id="rId10"/>
    <p:sldLayoutId id="2147483740" r:id="rId11"/>
  </p:sldLayoutIdLst>
  <p:hf hdr="0" ftr="0" dt="0"/>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defRPr>
      </a:lvl2pPr>
      <a:lvl3pPr algn="l" rtl="0" eaLnBrk="0" fontAlgn="base" hangingPunct="0">
        <a:spcBef>
          <a:spcPct val="0"/>
        </a:spcBef>
        <a:spcAft>
          <a:spcPct val="0"/>
        </a:spcAft>
        <a:defRPr sz="4100" b="1">
          <a:solidFill>
            <a:schemeClr val="tx2"/>
          </a:solidFill>
          <a:latin typeface="Lucida Sans Unicode" pitchFamily="34" charset="0"/>
        </a:defRPr>
      </a:lvl3pPr>
      <a:lvl4pPr algn="l" rtl="0" eaLnBrk="0" fontAlgn="base" hangingPunct="0">
        <a:spcBef>
          <a:spcPct val="0"/>
        </a:spcBef>
        <a:spcAft>
          <a:spcPct val="0"/>
        </a:spcAft>
        <a:defRPr sz="4100" b="1">
          <a:solidFill>
            <a:schemeClr val="tx2"/>
          </a:solidFill>
          <a:latin typeface="Lucida Sans Unicode" pitchFamily="34" charset="0"/>
        </a:defRPr>
      </a:lvl4pPr>
      <a:lvl5pPr algn="l" rtl="0" eaLnBrk="0" fontAlgn="base" hangingPunct="0">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bit.ly/AudioHelp"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bit.ly/AudioHelp"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extBox 5"/>
          <p:cNvSpPr txBox="1">
            <a:spLocks noChangeArrowheads="1"/>
          </p:cNvSpPr>
          <p:nvPr/>
        </p:nvSpPr>
        <p:spPr bwMode="auto">
          <a:xfrm>
            <a:off x="533400" y="6248400"/>
            <a:ext cx="8229600" cy="461963"/>
          </a:xfrm>
          <a:prstGeom prst="rect">
            <a:avLst/>
          </a:prstGeom>
          <a:noFill/>
          <a:ln w="9525">
            <a:noFill/>
            <a:miter lim="800000"/>
            <a:headEnd/>
            <a:tailEnd/>
          </a:ln>
        </p:spPr>
        <p:txBody>
          <a:bodyPr>
            <a:spAutoFit/>
          </a:bodyPr>
          <a:lstStyle/>
          <a:p>
            <a:pPr algn="ctr"/>
            <a:r>
              <a:rPr lang="en-US" sz="2400" b="1" i="1">
                <a:solidFill>
                  <a:schemeClr val="tx2"/>
                </a:solidFill>
                <a:latin typeface="Lucida Sans Unicode" pitchFamily="34" charset="0"/>
              </a:rPr>
              <a:t>“A Prepared Marylander Creates a Resilient Maryland”</a:t>
            </a:r>
          </a:p>
        </p:txBody>
      </p:sp>
      <p:pic>
        <p:nvPicPr>
          <p:cNvPr id="14338" name="Picture 2" descr="F:\MEMA\LOGOS\MEMA Logo_high res_transparent.png"/>
          <p:cNvPicPr>
            <a:picLocks noChangeAspect="1" noChangeArrowheads="1"/>
          </p:cNvPicPr>
          <p:nvPr/>
        </p:nvPicPr>
        <p:blipFill>
          <a:blip r:embed="rId3"/>
          <a:srcRect/>
          <a:stretch>
            <a:fillRect/>
          </a:stretch>
        </p:blipFill>
        <p:spPr bwMode="auto">
          <a:xfrm>
            <a:off x="0" y="52388"/>
            <a:ext cx="3352800" cy="3352800"/>
          </a:xfrm>
          <a:prstGeom prst="rect">
            <a:avLst/>
          </a:prstGeom>
          <a:noFill/>
          <a:ln w="9525">
            <a:noFill/>
            <a:miter lim="800000"/>
            <a:headEnd/>
            <a:tailEnd/>
          </a:ln>
        </p:spPr>
      </p:pic>
      <p:sp>
        <p:nvSpPr>
          <p:cNvPr id="14339" name="TextBox 2"/>
          <p:cNvSpPr txBox="1">
            <a:spLocks noChangeArrowheads="1"/>
          </p:cNvSpPr>
          <p:nvPr/>
        </p:nvSpPr>
        <p:spPr bwMode="auto">
          <a:xfrm>
            <a:off x="741363" y="2832080"/>
            <a:ext cx="8001000" cy="3416320"/>
          </a:xfrm>
          <a:prstGeom prst="rect">
            <a:avLst/>
          </a:prstGeom>
          <a:noFill/>
          <a:ln w="9525">
            <a:noFill/>
            <a:miter lim="800000"/>
            <a:headEnd/>
            <a:tailEnd/>
          </a:ln>
        </p:spPr>
        <p:txBody>
          <a:bodyPr>
            <a:spAutoFit/>
          </a:bodyPr>
          <a:lstStyle/>
          <a:p>
            <a:pPr algn="ctr"/>
            <a:r>
              <a:rPr lang="en-US" sz="3200" b="1" dirty="0" smtClean="0">
                <a:latin typeface="Lucida Sans Unicode" pitchFamily="34" charset="0"/>
              </a:rPr>
              <a:t>Vital </a:t>
            </a:r>
            <a:r>
              <a:rPr lang="en-US" sz="3200" b="1" dirty="0" smtClean="0">
                <a:latin typeface="Lucida Sans Unicode" pitchFamily="34" charset="0"/>
              </a:rPr>
              <a:t>Records Identification and Maintenance </a:t>
            </a:r>
            <a:endParaRPr lang="en-US" sz="3200" b="1" dirty="0">
              <a:latin typeface="Lucida Sans Unicode" pitchFamily="34" charset="0"/>
            </a:endParaRPr>
          </a:p>
          <a:p>
            <a:pPr algn="ctr"/>
            <a:r>
              <a:rPr lang="en-US" sz="3200" b="1" dirty="0">
                <a:latin typeface="Lucida Sans Unicode" pitchFamily="34" charset="0"/>
              </a:rPr>
              <a:t>February 6, </a:t>
            </a:r>
            <a:r>
              <a:rPr lang="en-US" sz="3200" b="1" dirty="0" smtClean="0">
                <a:latin typeface="Lucida Sans Unicode" pitchFamily="34" charset="0"/>
              </a:rPr>
              <a:t>2014</a:t>
            </a:r>
          </a:p>
          <a:p>
            <a:pPr algn="ctr"/>
            <a:endParaRPr lang="en-US" sz="3600" b="1" dirty="0" smtClean="0">
              <a:latin typeface="Lucida Sans Unicode" pitchFamily="34" charset="0"/>
            </a:endParaRPr>
          </a:p>
          <a:p>
            <a:pPr algn="ctr"/>
            <a:endParaRPr lang="en-US" sz="3600" b="1" dirty="0" smtClean="0">
              <a:latin typeface="Lucida Sans Unicode" pitchFamily="34" charset="0"/>
            </a:endParaRPr>
          </a:p>
          <a:p>
            <a:r>
              <a:rPr lang="en-US" sz="1200" i="1" dirty="0">
                <a:solidFill>
                  <a:schemeClr val="bg1"/>
                </a:solidFill>
              </a:rPr>
              <a:t>This document was prepared under a grant from FEMA's Grants Programs Directorate, U.S. Department of Homeland Security.  Points of view of opinions expressed in this document are those of the authors and do not necessarily represent the official position or policies of FEMA's Grants Programs Directorate or the U.S. Department of Homeland Security. </a:t>
            </a:r>
            <a:endParaRPr lang="en-US" sz="1200" dirty="0">
              <a:solidFill>
                <a:schemeClr val="bg1"/>
              </a:solidFill>
            </a:endParaRPr>
          </a:p>
        </p:txBody>
      </p:sp>
      <p:sp>
        <p:nvSpPr>
          <p:cNvPr id="14340" name="Slide Number Placeholder 1"/>
          <p:cNvSpPr>
            <a:spLocks noGrp="1"/>
          </p:cNvSpPr>
          <p:nvPr>
            <p:ph type="sldNum" sz="quarter" idx="12"/>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BAA9B044-3E46-443E-A1C8-3422ABA61D38}" type="slidenum">
              <a:rPr lang="en-US">
                <a:cs typeface="Arial" charset="0"/>
              </a:rPr>
              <a:pPr fontAlgn="base">
                <a:spcBef>
                  <a:spcPct val="0"/>
                </a:spcBef>
                <a:spcAft>
                  <a:spcPct val="0"/>
                </a:spcAft>
                <a:defRPr/>
              </a:pPr>
              <a:t>1</a:t>
            </a:fld>
            <a:endParaRPr lang="en-US">
              <a:cs typeface="Arial" charset="0"/>
            </a:endParaRPr>
          </a:p>
        </p:txBody>
      </p:sp>
      <p:sp>
        <p:nvSpPr>
          <p:cNvPr id="14341" name="TextBox 5"/>
          <p:cNvSpPr txBox="1">
            <a:spLocks noChangeArrowheads="1"/>
          </p:cNvSpPr>
          <p:nvPr/>
        </p:nvSpPr>
        <p:spPr bwMode="auto">
          <a:xfrm>
            <a:off x="2438400" y="738188"/>
            <a:ext cx="8001000" cy="1570037"/>
          </a:xfrm>
          <a:prstGeom prst="rect">
            <a:avLst/>
          </a:prstGeom>
          <a:noFill/>
          <a:ln w="9525">
            <a:noFill/>
            <a:miter lim="800000"/>
            <a:headEnd/>
            <a:tailEnd/>
          </a:ln>
        </p:spPr>
        <p:txBody>
          <a:bodyPr>
            <a:spAutoFit/>
          </a:bodyPr>
          <a:lstStyle/>
          <a:p>
            <a:pPr algn="ctr"/>
            <a:r>
              <a:rPr lang="en-US" sz="4800" b="1" i="1">
                <a:solidFill>
                  <a:srgbClr val="FF0000"/>
                </a:solidFill>
              </a:rPr>
              <a:t>We will start momentarily…</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2" descr="F:\MEMA\LOGOS\MEMA Logo_high res_transparent.png"/>
          <p:cNvPicPr>
            <a:picLocks noChangeAspect="1" noChangeArrowheads="1"/>
          </p:cNvPicPr>
          <p:nvPr/>
        </p:nvPicPr>
        <p:blipFill>
          <a:blip r:embed="rId3"/>
          <a:srcRect/>
          <a:stretch>
            <a:fillRect/>
          </a:stretch>
        </p:blipFill>
        <p:spPr bwMode="auto">
          <a:xfrm>
            <a:off x="7315200" y="4999038"/>
            <a:ext cx="1828800" cy="1828800"/>
          </a:xfrm>
          <a:prstGeom prst="rect">
            <a:avLst/>
          </a:prstGeom>
          <a:noFill/>
          <a:ln w="9525">
            <a:noFill/>
            <a:miter lim="800000"/>
            <a:headEnd/>
            <a:tailEnd/>
          </a:ln>
        </p:spPr>
      </p:pic>
      <p:sp>
        <p:nvSpPr>
          <p:cNvPr id="32770" name="Content Placeholder 1"/>
          <p:cNvSpPr>
            <a:spLocks noGrp="1"/>
          </p:cNvSpPr>
          <p:nvPr>
            <p:ph idx="1"/>
          </p:nvPr>
        </p:nvSpPr>
        <p:spPr/>
        <p:txBody>
          <a:bodyPr/>
          <a:lstStyle/>
          <a:p>
            <a:pPr eaLnBrk="1" hangingPunct="1"/>
            <a:r>
              <a:rPr lang="en-US" sz="2800" b="1" dirty="0" smtClean="0"/>
              <a:t>Purpose</a:t>
            </a:r>
          </a:p>
          <a:p>
            <a:pPr lvl="1" eaLnBrk="1" hangingPunct="1"/>
            <a:r>
              <a:rPr lang="en-US" sz="2400" dirty="0" smtClean="0"/>
              <a:t>Provide agency with information it needs to conduct business under other than normal operating conditions &amp; resume business afterwards</a:t>
            </a:r>
          </a:p>
          <a:p>
            <a:pPr lvl="1" eaLnBrk="1" hangingPunct="1"/>
            <a:r>
              <a:rPr lang="en-US" sz="2400" dirty="0" smtClean="0"/>
              <a:t>Enable officials to identify &amp; protect vital records</a:t>
            </a:r>
          </a:p>
          <a:p>
            <a:pPr lvl="2" eaLnBrk="1" hangingPunct="1"/>
            <a:r>
              <a:rPr lang="en-US" sz="2200" dirty="0" smtClean="0"/>
              <a:t>How agency will operate in an emergency/disaster</a:t>
            </a:r>
          </a:p>
          <a:p>
            <a:pPr lvl="2" eaLnBrk="1" hangingPunct="1"/>
            <a:r>
              <a:rPr lang="en-US" sz="2200" dirty="0" smtClean="0"/>
              <a:t>Records needed to protect the legal &amp; financial rights of the government and citizens</a:t>
            </a:r>
          </a:p>
          <a:p>
            <a:pPr lvl="2" eaLnBrk="1" hangingPunct="1"/>
            <a:endParaRPr lang="en-US" sz="2600" dirty="0" smtClean="0"/>
          </a:p>
        </p:txBody>
      </p:sp>
      <p:sp>
        <p:nvSpPr>
          <p:cNvPr id="28675" name="Slide Number Placeholder 2"/>
          <p:cNvSpPr>
            <a:spLocks noGrp="1"/>
          </p:cNvSpPr>
          <p:nvPr>
            <p:ph type="sldNum" sz="quarter" idx="12"/>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6C7F4610-2487-4654-97BA-0FF68BFC95CE}" type="slidenum">
              <a:rPr lang="en-US">
                <a:cs typeface="Arial" charset="0"/>
              </a:rPr>
              <a:pPr fontAlgn="base">
                <a:spcBef>
                  <a:spcPct val="0"/>
                </a:spcBef>
                <a:spcAft>
                  <a:spcPct val="0"/>
                </a:spcAft>
                <a:defRPr/>
              </a:pPr>
              <a:t>10</a:t>
            </a:fld>
            <a:endParaRPr lang="en-US">
              <a:cs typeface="Arial" charset="0"/>
            </a:endParaRPr>
          </a:p>
        </p:txBody>
      </p:sp>
      <p:sp>
        <p:nvSpPr>
          <p:cNvPr id="4" name="Title 3"/>
          <p:cNvSpPr>
            <a:spLocks noGrp="1"/>
          </p:cNvSpPr>
          <p:nvPr>
            <p:ph type="title"/>
          </p:nvPr>
        </p:nvSpPr>
        <p:spPr/>
        <p:txBody>
          <a:bodyPr/>
          <a:lstStyle/>
          <a:p>
            <a:pPr eaLnBrk="1" fontAlgn="auto" hangingPunct="1">
              <a:spcAft>
                <a:spcPts val="0"/>
              </a:spcAft>
              <a:defRPr/>
            </a:pPr>
            <a:r>
              <a:rPr lang="en-US" dirty="0">
                <a:solidFill>
                  <a:schemeClr val="tx1"/>
                </a:solidFill>
              </a:rPr>
              <a:t>Vital Records Program</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Picture 2" descr="F:\MEMA\LOGOS\MEMA Logo_high res_transparent.png"/>
          <p:cNvPicPr>
            <a:picLocks noChangeAspect="1" noChangeArrowheads="1"/>
          </p:cNvPicPr>
          <p:nvPr/>
        </p:nvPicPr>
        <p:blipFill>
          <a:blip r:embed="rId3"/>
          <a:srcRect/>
          <a:stretch>
            <a:fillRect/>
          </a:stretch>
        </p:blipFill>
        <p:spPr bwMode="auto">
          <a:xfrm>
            <a:off x="7315200" y="4999038"/>
            <a:ext cx="1828800" cy="1828800"/>
          </a:xfrm>
          <a:prstGeom prst="rect">
            <a:avLst/>
          </a:prstGeom>
          <a:noFill/>
          <a:ln w="9525">
            <a:noFill/>
            <a:miter lim="800000"/>
            <a:headEnd/>
            <a:tailEnd/>
          </a:ln>
        </p:spPr>
      </p:pic>
      <p:sp>
        <p:nvSpPr>
          <p:cNvPr id="30722" name="Content Placeholder 1"/>
          <p:cNvSpPr>
            <a:spLocks noGrp="1"/>
          </p:cNvSpPr>
          <p:nvPr>
            <p:ph idx="1"/>
          </p:nvPr>
        </p:nvSpPr>
        <p:spPr>
          <a:xfrm>
            <a:off x="457200" y="1524000"/>
            <a:ext cx="8229600" cy="4525963"/>
          </a:xfrm>
        </p:spPr>
        <p:txBody>
          <a:bodyPr/>
          <a:lstStyle/>
          <a:p>
            <a:pPr eaLnBrk="1" hangingPunct="1">
              <a:defRPr/>
            </a:pPr>
            <a:r>
              <a:rPr lang="en-US" sz="2600" dirty="0" smtClean="0"/>
              <a:t>As part of continuity process, establish a vital records program that identifies and protects records identified as vital</a:t>
            </a:r>
          </a:p>
          <a:p>
            <a:pPr lvl="1" eaLnBrk="1" hangingPunct="1">
              <a:defRPr/>
            </a:pPr>
            <a:r>
              <a:rPr lang="en-US" sz="2400" dirty="0" smtClean="0"/>
              <a:t>Identify no more than 7% of total records as vital (3-5% is ideal)</a:t>
            </a:r>
          </a:p>
          <a:p>
            <a:pPr marL="392113" lvl="1" indent="0" eaLnBrk="1" hangingPunct="1">
              <a:buFont typeface="Verdana" pitchFamily="34" charset="0"/>
              <a:buNone/>
              <a:defRPr/>
            </a:pPr>
            <a:endParaRPr lang="en-US" sz="2400" dirty="0" smtClean="0"/>
          </a:p>
          <a:p>
            <a:pPr eaLnBrk="1" hangingPunct="1">
              <a:defRPr/>
            </a:pPr>
            <a:r>
              <a:rPr lang="en-US" sz="2600" dirty="0" smtClean="0"/>
              <a:t>Must have clear authority</a:t>
            </a:r>
          </a:p>
          <a:p>
            <a:pPr lvl="1" eaLnBrk="1" hangingPunct="1">
              <a:defRPr/>
            </a:pPr>
            <a:r>
              <a:rPr lang="en-US" sz="2400" dirty="0" smtClean="0"/>
              <a:t>Policies</a:t>
            </a:r>
          </a:p>
          <a:p>
            <a:pPr lvl="1" eaLnBrk="1" hangingPunct="1">
              <a:defRPr/>
            </a:pPr>
            <a:r>
              <a:rPr lang="en-US" sz="2400" dirty="0" smtClean="0"/>
              <a:t>Authorities</a:t>
            </a:r>
          </a:p>
          <a:p>
            <a:pPr lvl="1" eaLnBrk="1" hangingPunct="1">
              <a:defRPr/>
            </a:pPr>
            <a:r>
              <a:rPr lang="en-US" sz="2400" dirty="0" smtClean="0"/>
              <a:t>Procedures</a:t>
            </a:r>
          </a:p>
          <a:p>
            <a:pPr lvl="1" eaLnBrk="1" hangingPunct="1">
              <a:defRPr/>
            </a:pPr>
            <a:r>
              <a:rPr lang="en-US" sz="2400" dirty="0" smtClean="0"/>
              <a:t>Designation of a Vital Records Manager</a:t>
            </a:r>
          </a:p>
        </p:txBody>
      </p:sp>
      <p:sp>
        <p:nvSpPr>
          <p:cNvPr id="30723" name="Slide Number Placeholder 2"/>
          <p:cNvSpPr>
            <a:spLocks noGrp="1"/>
          </p:cNvSpPr>
          <p:nvPr>
            <p:ph type="sldNum" sz="quarter" idx="12"/>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E19136B7-ACA6-4EE9-8724-33C0C9B1E80F}" type="slidenum">
              <a:rPr lang="en-US">
                <a:cs typeface="Arial" charset="0"/>
              </a:rPr>
              <a:pPr fontAlgn="base">
                <a:spcBef>
                  <a:spcPct val="0"/>
                </a:spcBef>
                <a:spcAft>
                  <a:spcPct val="0"/>
                </a:spcAft>
                <a:defRPr/>
              </a:pPr>
              <a:t>11</a:t>
            </a:fld>
            <a:endParaRPr lang="en-US">
              <a:cs typeface="Arial" charset="0"/>
            </a:endParaRPr>
          </a:p>
        </p:txBody>
      </p:sp>
      <p:sp>
        <p:nvSpPr>
          <p:cNvPr id="4" name="Title 3"/>
          <p:cNvSpPr>
            <a:spLocks noGrp="1"/>
          </p:cNvSpPr>
          <p:nvPr>
            <p:ph type="title"/>
          </p:nvPr>
        </p:nvSpPr>
        <p:spPr/>
        <p:txBody>
          <a:bodyPr/>
          <a:lstStyle/>
          <a:p>
            <a:pPr eaLnBrk="1" fontAlgn="auto" hangingPunct="1">
              <a:spcAft>
                <a:spcPts val="0"/>
              </a:spcAft>
              <a:defRPr/>
            </a:pPr>
            <a:r>
              <a:rPr lang="en-US" dirty="0" smtClean="0">
                <a:solidFill>
                  <a:schemeClr val="tx1"/>
                </a:solidFill>
              </a:rPr>
              <a:t>Vital Records Program (</a:t>
            </a:r>
            <a:r>
              <a:rPr lang="en-US" i="1" dirty="0" smtClean="0">
                <a:solidFill>
                  <a:schemeClr val="tx1"/>
                </a:solidFill>
              </a:rPr>
              <a:t>cont’d</a:t>
            </a:r>
            <a:r>
              <a:rPr lang="en-US" dirty="0" smtClean="0">
                <a:solidFill>
                  <a:schemeClr val="tx1"/>
                </a:solidFill>
              </a:rPr>
              <a:t>)</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2" descr="F:\MEMA\LOGOS\MEMA Logo_high res_transparent.png"/>
          <p:cNvPicPr>
            <a:picLocks noChangeAspect="1" noChangeArrowheads="1"/>
          </p:cNvPicPr>
          <p:nvPr/>
        </p:nvPicPr>
        <p:blipFill>
          <a:blip r:embed="rId3"/>
          <a:srcRect/>
          <a:stretch>
            <a:fillRect/>
          </a:stretch>
        </p:blipFill>
        <p:spPr bwMode="auto">
          <a:xfrm>
            <a:off x="7315200" y="4999038"/>
            <a:ext cx="1828800" cy="1828800"/>
          </a:xfrm>
          <a:prstGeom prst="rect">
            <a:avLst/>
          </a:prstGeom>
          <a:noFill/>
          <a:ln w="9525">
            <a:noFill/>
            <a:miter lim="800000"/>
            <a:headEnd/>
            <a:tailEnd/>
          </a:ln>
        </p:spPr>
      </p:pic>
      <p:sp>
        <p:nvSpPr>
          <p:cNvPr id="32770" name="Content Placeholder 1"/>
          <p:cNvSpPr>
            <a:spLocks noGrp="1"/>
          </p:cNvSpPr>
          <p:nvPr>
            <p:ph idx="1"/>
          </p:nvPr>
        </p:nvSpPr>
        <p:spPr/>
        <p:txBody>
          <a:bodyPr/>
          <a:lstStyle/>
          <a:p>
            <a:pPr eaLnBrk="1" hangingPunct="1">
              <a:defRPr/>
            </a:pPr>
            <a:r>
              <a:rPr lang="en-US" sz="3000" dirty="0" smtClean="0"/>
              <a:t>Make it an “official” program</a:t>
            </a:r>
          </a:p>
          <a:p>
            <a:pPr lvl="1" eaLnBrk="1" hangingPunct="1">
              <a:defRPr/>
            </a:pPr>
            <a:r>
              <a:rPr lang="en-US" sz="2600" dirty="0" smtClean="0"/>
              <a:t>Institutional significance </a:t>
            </a:r>
          </a:p>
          <a:p>
            <a:pPr lvl="1" eaLnBrk="1" hangingPunct="1">
              <a:defRPr/>
            </a:pPr>
            <a:r>
              <a:rPr lang="en-US" sz="2600" dirty="0" smtClean="0"/>
              <a:t>Assign responsibility</a:t>
            </a:r>
          </a:p>
          <a:p>
            <a:pPr lvl="1" eaLnBrk="1" hangingPunct="1">
              <a:defRPr/>
            </a:pPr>
            <a:r>
              <a:rPr lang="en-US" sz="2600" dirty="0" smtClean="0"/>
              <a:t>Training program</a:t>
            </a:r>
          </a:p>
          <a:p>
            <a:pPr lvl="1" eaLnBrk="1" hangingPunct="1">
              <a:defRPr/>
            </a:pPr>
            <a:r>
              <a:rPr lang="en-US" sz="2600" dirty="0" smtClean="0"/>
              <a:t>Review and revisions</a:t>
            </a:r>
          </a:p>
          <a:p>
            <a:pPr marL="392113" lvl="1" indent="0" eaLnBrk="1" hangingPunct="1">
              <a:buFont typeface="Verdana" pitchFamily="34" charset="0"/>
              <a:buNone/>
              <a:defRPr/>
            </a:pPr>
            <a:endParaRPr lang="en-US" sz="2600" dirty="0" smtClean="0"/>
          </a:p>
          <a:p>
            <a:pPr eaLnBrk="1" hangingPunct="1">
              <a:defRPr/>
            </a:pPr>
            <a:r>
              <a:rPr lang="en-US" sz="3000" dirty="0" smtClean="0"/>
              <a:t>Program will assess capabilities for maintaining vital records</a:t>
            </a:r>
          </a:p>
        </p:txBody>
      </p:sp>
      <p:sp>
        <p:nvSpPr>
          <p:cNvPr id="32771" name="Slide Number Placeholder 2"/>
          <p:cNvSpPr>
            <a:spLocks noGrp="1"/>
          </p:cNvSpPr>
          <p:nvPr>
            <p:ph type="sldNum" sz="quarter" idx="12"/>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9043BE7C-2879-44BF-9A60-B5587FA959D3}" type="slidenum">
              <a:rPr lang="en-US">
                <a:cs typeface="Arial" charset="0"/>
              </a:rPr>
              <a:pPr fontAlgn="base">
                <a:spcBef>
                  <a:spcPct val="0"/>
                </a:spcBef>
                <a:spcAft>
                  <a:spcPct val="0"/>
                </a:spcAft>
                <a:defRPr/>
              </a:pPr>
              <a:t>12</a:t>
            </a:fld>
            <a:endParaRPr lang="en-US">
              <a:cs typeface="Arial" charset="0"/>
            </a:endParaRPr>
          </a:p>
        </p:txBody>
      </p:sp>
      <p:sp>
        <p:nvSpPr>
          <p:cNvPr id="4" name="Title 3"/>
          <p:cNvSpPr>
            <a:spLocks noGrp="1"/>
          </p:cNvSpPr>
          <p:nvPr>
            <p:ph type="title"/>
          </p:nvPr>
        </p:nvSpPr>
        <p:spPr/>
        <p:txBody>
          <a:bodyPr/>
          <a:lstStyle/>
          <a:p>
            <a:pPr eaLnBrk="1" fontAlgn="auto" hangingPunct="1">
              <a:spcAft>
                <a:spcPts val="0"/>
              </a:spcAft>
              <a:defRPr/>
            </a:pPr>
            <a:r>
              <a:rPr lang="en-US" dirty="0">
                <a:solidFill>
                  <a:schemeClr val="tx1"/>
                </a:solidFill>
              </a:rPr>
              <a:t>Vital Records Program (</a:t>
            </a:r>
            <a:r>
              <a:rPr lang="en-US" i="1" dirty="0">
                <a:solidFill>
                  <a:schemeClr val="tx1"/>
                </a:solidFill>
              </a:rPr>
              <a:t>cont’d</a:t>
            </a:r>
            <a:r>
              <a:rPr lang="en-US" dirty="0">
                <a:solidFill>
                  <a:schemeClr val="tx1"/>
                </a:solidFill>
              </a:rPr>
              <a:t>)</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Picture 2" descr="F:\MEMA\LOGOS\MEMA Logo_high res_transparent.png"/>
          <p:cNvPicPr>
            <a:picLocks noChangeAspect="1" noChangeArrowheads="1"/>
          </p:cNvPicPr>
          <p:nvPr/>
        </p:nvPicPr>
        <p:blipFill>
          <a:blip r:embed="rId3"/>
          <a:srcRect/>
          <a:stretch>
            <a:fillRect/>
          </a:stretch>
        </p:blipFill>
        <p:spPr bwMode="auto">
          <a:xfrm>
            <a:off x="7315200" y="4999038"/>
            <a:ext cx="1828800" cy="1828800"/>
          </a:xfrm>
          <a:prstGeom prst="rect">
            <a:avLst/>
          </a:prstGeom>
          <a:noFill/>
          <a:ln w="9525">
            <a:noFill/>
            <a:miter lim="800000"/>
            <a:headEnd/>
            <a:tailEnd/>
          </a:ln>
        </p:spPr>
      </p:pic>
      <p:sp>
        <p:nvSpPr>
          <p:cNvPr id="2" name="Content Placeholder 1"/>
          <p:cNvSpPr>
            <a:spLocks noGrp="1"/>
          </p:cNvSpPr>
          <p:nvPr>
            <p:ph idx="1"/>
          </p:nvPr>
        </p:nvSpPr>
        <p:spPr>
          <a:xfrm>
            <a:off x="457200" y="1481138"/>
            <a:ext cx="8229600" cy="4767262"/>
          </a:xfrm>
        </p:spPr>
        <p:txBody>
          <a:bodyPr>
            <a:normAutofit/>
          </a:bodyPr>
          <a:lstStyle/>
          <a:p>
            <a:pPr marL="365760" indent="-256032" eaLnBrk="1" fontAlgn="auto" hangingPunct="1">
              <a:spcAft>
                <a:spcPts val="0"/>
              </a:spcAft>
              <a:buFont typeface="Wingdings 3"/>
              <a:buChar char=""/>
              <a:defRPr/>
            </a:pPr>
            <a:r>
              <a:rPr lang="en-US" sz="2400" dirty="0" smtClean="0"/>
              <a:t>Each vital record should be detailed in COOP plan</a:t>
            </a:r>
          </a:p>
          <a:p>
            <a:pPr marL="109728" indent="0" eaLnBrk="1" fontAlgn="auto" hangingPunct="1">
              <a:spcAft>
                <a:spcPts val="0"/>
              </a:spcAft>
              <a:buFont typeface="Wingdings 3" pitchFamily="18" charset="2"/>
              <a:buNone/>
              <a:defRPr/>
            </a:pPr>
            <a:endParaRPr lang="en-US" sz="2400" dirty="0" smtClean="0"/>
          </a:p>
          <a:p>
            <a:pPr marL="365760" indent="-256032" eaLnBrk="1" fontAlgn="auto" hangingPunct="1">
              <a:spcAft>
                <a:spcPts val="0"/>
              </a:spcAft>
              <a:buFont typeface="Wingdings 3"/>
              <a:buChar char=""/>
              <a:defRPr/>
            </a:pPr>
            <a:r>
              <a:rPr lang="en-US" sz="2400" dirty="0" smtClean="0"/>
              <a:t>Details should include the following:</a:t>
            </a:r>
          </a:p>
          <a:p>
            <a:pPr marL="621792" lvl="1" eaLnBrk="1" fontAlgn="auto" hangingPunct="1">
              <a:spcBef>
                <a:spcPts val="324"/>
              </a:spcBef>
              <a:spcAft>
                <a:spcPts val="0"/>
              </a:spcAft>
              <a:buFont typeface="Verdana"/>
              <a:buChar char="◦"/>
              <a:defRPr/>
            </a:pPr>
            <a:r>
              <a:rPr lang="en-US" sz="2400" dirty="0" smtClean="0"/>
              <a:t>Form </a:t>
            </a:r>
            <a:r>
              <a:rPr lang="en-US" sz="2000" dirty="0" smtClean="0"/>
              <a:t>- electronic vs. paper</a:t>
            </a:r>
          </a:p>
          <a:p>
            <a:pPr marL="621792" lvl="1" eaLnBrk="1" fontAlgn="auto" hangingPunct="1">
              <a:spcBef>
                <a:spcPts val="324"/>
              </a:spcBef>
              <a:spcAft>
                <a:spcPts val="0"/>
              </a:spcAft>
              <a:buFont typeface="Verdana"/>
              <a:buChar char="◦"/>
              <a:defRPr/>
            </a:pPr>
            <a:r>
              <a:rPr lang="en-US" sz="2400" dirty="0" smtClean="0"/>
              <a:t>Category </a:t>
            </a:r>
            <a:r>
              <a:rPr lang="en-US" sz="2000" dirty="0" smtClean="0"/>
              <a:t>- emergency operating vs. rights &amp; interests</a:t>
            </a:r>
          </a:p>
          <a:p>
            <a:pPr marL="621792" lvl="1" eaLnBrk="1" fontAlgn="auto" hangingPunct="1">
              <a:spcBef>
                <a:spcPts val="324"/>
              </a:spcBef>
              <a:spcAft>
                <a:spcPts val="0"/>
              </a:spcAft>
              <a:buFont typeface="Verdana"/>
              <a:buChar char="◦"/>
              <a:defRPr/>
            </a:pPr>
            <a:r>
              <a:rPr lang="en-US" sz="2500" dirty="0" smtClean="0"/>
              <a:t>Type </a:t>
            </a:r>
            <a:r>
              <a:rPr lang="en-US" sz="2000" dirty="0" smtClean="0"/>
              <a:t>- static vs. dynamic</a:t>
            </a:r>
          </a:p>
          <a:p>
            <a:pPr marL="621792" lvl="1" eaLnBrk="1" fontAlgn="auto" hangingPunct="1">
              <a:spcBef>
                <a:spcPts val="324"/>
              </a:spcBef>
              <a:spcAft>
                <a:spcPts val="0"/>
              </a:spcAft>
              <a:buFont typeface="Verdana"/>
              <a:buChar char="◦"/>
              <a:defRPr/>
            </a:pPr>
            <a:r>
              <a:rPr lang="en-US" dirty="0" smtClean="0"/>
              <a:t>Location</a:t>
            </a:r>
          </a:p>
          <a:p>
            <a:pPr marL="621792" lvl="1" eaLnBrk="1" fontAlgn="auto" hangingPunct="1">
              <a:spcBef>
                <a:spcPts val="324"/>
              </a:spcBef>
              <a:spcAft>
                <a:spcPts val="0"/>
              </a:spcAft>
              <a:buFont typeface="Verdana"/>
              <a:buChar char="◦"/>
              <a:defRPr/>
            </a:pPr>
            <a:r>
              <a:rPr lang="en-US" dirty="0" smtClean="0"/>
              <a:t>Owner/person responsible</a:t>
            </a:r>
          </a:p>
          <a:p>
            <a:pPr marL="365760" indent="-256032" eaLnBrk="1" fontAlgn="auto" hangingPunct="1">
              <a:spcAft>
                <a:spcPts val="0"/>
              </a:spcAft>
              <a:buFont typeface="Wingdings 3"/>
              <a:buChar char=""/>
              <a:defRPr/>
            </a:pPr>
            <a:endParaRPr lang="en-US" dirty="0"/>
          </a:p>
        </p:txBody>
      </p:sp>
      <p:sp>
        <p:nvSpPr>
          <p:cNvPr id="33795" name="Slide Number Placeholder 2"/>
          <p:cNvSpPr>
            <a:spLocks noGrp="1"/>
          </p:cNvSpPr>
          <p:nvPr>
            <p:ph type="sldNum" sz="quarter" idx="12"/>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F0F939BF-DEF0-4429-8A39-BA83398143E0}" type="slidenum">
              <a:rPr lang="en-US">
                <a:cs typeface="Arial" charset="0"/>
              </a:rPr>
              <a:pPr fontAlgn="base">
                <a:spcBef>
                  <a:spcPct val="0"/>
                </a:spcBef>
                <a:spcAft>
                  <a:spcPct val="0"/>
                </a:spcAft>
                <a:defRPr/>
              </a:pPr>
              <a:t>13</a:t>
            </a:fld>
            <a:endParaRPr lang="en-US">
              <a:cs typeface="Arial" charset="0"/>
            </a:endParaRPr>
          </a:p>
        </p:txBody>
      </p:sp>
      <p:sp>
        <p:nvSpPr>
          <p:cNvPr id="4" name="Title 3"/>
          <p:cNvSpPr>
            <a:spLocks noGrp="1"/>
          </p:cNvSpPr>
          <p:nvPr>
            <p:ph type="title"/>
          </p:nvPr>
        </p:nvSpPr>
        <p:spPr/>
        <p:txBody>
          <a:bodyPr>
            <a:normAutofit fontScale="90000"/>
          </a:bodyPr>
          <a:lstStyle/>
          <a:p>
            <a:pPr eaLnBrk="1" fontAlgn="auto" hangingPunct="1">
              <a:spcAft>
                <a:spcPts val="0"/>
              </a:spcAft>
              <a:defRPr/>
            </a:pPr>
            <a:r>
              <a:rPr lang="en-US" sz="4400" dirty="0" smtClean="0">
                <a:solidFill>
                  <a:schemeClr val="tx1"/>
                </a:solidFill>
              </a:rPr>
              <a:t>Identify Vital Records and Characteristics</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Picture 2" descr="F:\MEMA\LOGOS\MEMA Logo_high res_transparent.png"/>
          <p:cNvPicPr>
            <a:picLocks noChangeAspect="1" noChangeArrowheads="1"/>
          </p:cNvPicPr>
          <p:nvPr/>
        </p:nvPicPr>
        <p:blipFill>
          <a:blip r:embed="rId3"/>
          <a:srcRect/>
          <a:stretch>
            <a:fillRect/>
          </a:stretch>
        </p:blipFill>
        <p:spPr bwMode="auto">
          <a:xfrm>
            <a:off x="7315200" y="4999038"/>
            <a:ext cx="1828800" cy="1828800"/>
          </a:xfrm>
          <a:prstGeom prst="rect">
            <a:avLst/>
          </a:prstGeom>
          <a:noFill/>
          <a:ln w="9525">
            <a:noFill/>
            <a:miter lim="800000"/>
            <a:headEnd/>
            <a:tailEnd/>
          </a:ln>
        </p:spPr>
      </p:pic>
      <p:sp>
        <p:nvSpPr>
          <p:cNvPr id="2" name="Content Placeholder 1"/>
          <p:cNvSpPr>
            <a:spLocks noGrp="1"/>
          </p:cNvSpPr>
          <p:nvPr>
            <p:ph idx="1"/>
          </p:nvPr>
        </p:nvSpPr>
        <p:spPr>
          <a:xfrm>
            <a:off x="457200" y="1481138"/>
            <a:ext cx="8229600" cy="4843462"/>
          </a:xfrm>
        </p:spPr>
        <p:txBody>
          <a:bodyPr>
            <a:normAutofit/>
          </a:bodyPr>
          <a:lstStyle/>
          <a:p>
            <a:pPr marL="365760" indent="-256032" eaLnBrk="1" fontAlgn="auto" hangingPunct="1">
              <a:spcAft>
                <a:spcPts val="0"/>
              </a:spcAft>
              <a:buFont typeface="Wingdings 3"/>
              <a:buChar char=""/>
              <a:defRPr/>
            </a:pPr>
            <a:r>
              <a:rPr lang="en-US" sz="2600" dirty="0" smtClean="0"/>
              <a:t>Assists identification of vital records</a:t>
            </a:r>
            <a:endParaRPr lang="en-US" sz="2600" dirty="0"/>
          </a:p>
          <a:p>
            <a:pPr marL="621792" lvl="1" eaLnBrk="1" fontAlgn="auto" hangingPunct="1">
              <a:spcBef>
                <a:spcPts val="324"/>
              </a:spcBef>
              <a:spcAft>
                <a:spcPts val="0"/>
              </a:spcAft>
              <a:buFont typeface="Verdana"/>
              <a:buChar char="◦"/>
              <a:defRPr/>
            </a:pPr>
            <a:r>
              <a:rPr lang="en-US" sz="2200" dirty="0"/>
              <a:t>Evaluates strengths and weaknesses of an </a:t>
            </a:r>
            <a:r>
              <a:rPr lang="en-US" sz="2200" dirty="0" smtClean="0"/>
              <a:t>agency’s </a:t>
            </a:r>
            <a:r>
              <a:rPr lang="en-US" sz="2200" dirty="0"/>
              <a:t>disaster </a:t>
            </a:r>
            <a:r>
              <a:rPr lang="en-US" sz="2200" dirty="0" smtClean="0"/>
              <a:t>preparedness</a:t>
            </a:r>
            <a:endParaRPr lang="en-US" sz="2200" dirty="0"/>
          </a:p>
          <a:p>
            <a:pPr marL="621792" lvl="1" eaLnBrk="1" fontAlgn="auto" hangingPunct="1">
              <a:spcBef>
                <a:spcPts val="324"/>
              </a:spcBef>
              <a:spcAft>
                <a:spcPts val="0"/>
              </a:spcAft>
              <a:buFont typeface="Verdana"/>
              <a:buChar char="◦"/>
              <a:defRPr/>
            </a:pPr>
            <a:r>
              <a:rPr lang="en-US" sz="2200" dirty="0"/>
              <a:t>Assesses </a:t>
            </a:r>
            <a:r>
              <a:rPr lang="en-US" sz="2200" dirty="0" smtClean="0"/>
              <a:t>operational &amp; financial impact of disruption</a:t>
            </a:r>
          </a:p>
          <a:p>
            <a:pPr eaLnBrk="1" hangingPunct="1">
              <a:lnSpc>
                <a:spcPct val="90000"/>
              </a:lnSpc>
              <a:defRPr/>
            </a:pPr>
            <a:r>
              <a:rPr lang="en-US" sz="2400" dirty="0"/>
              <a:t>BIA focuses on:</a:t>
            </a:r>
          </a:p>
          <a:p>
            <a:pPr lvl="1" eaLnBrk="1" hangingPunct="1">
              <a:lnSpc>
                <a:spcPct val="90000"/>
              </a:lnSpc>
              <a:defRPr/>
            </a:pPr>
            <a:r>
              <a:rPr lang="en-US" sz="2200" dirty="0"/>
              <a:t>Identifying threats and hazards along with their characteristics and likelihood of occurrence</a:t>
            </a:r>
          </a:p>
          <a:p>
            <a:pPr lvl="1" eaLnBrk="1" hangingPunct="1">
              <a:lnSpc>
                <a:spcPct val="90000"/>
              </a:lnSpc>
              <a:defRPr/>
            </a:pPr>
            <a:r>
              <a:rPr lang="en-US" sz="2200" dirty="0"/>
              <a:t>Evaluating vulnerability of essential functions to each threat or hazard</a:t>
            </a:r>
          </a:p>
          <a:p>
            <a:pPr lvl="1" eaLnBrk="1" hangingPunct="1">
              <a:lnSpc>
                <a:spcPct val="90000"/>
              </a:lnSpc>
              <a:defRPr/>
            </a:pPr>
            <a:r>
              <a:rPr lang="en-US" sz="2200" dirty="0"/>
              <a:t>Estimating the impact if performance of the essential  function is disrupted</a:t>
            </a:r>
          </a:p>
          <a:p>
            <a:pPr lvl="1" eaLnBrk="1" hangingPunct="1">
              <a:lnSpc>
                <a:spcPct val="90000"/>
              </a:lnSpc>
              <a:defRPr/>
            </a:pPr>
            <a:r>
              <a:rPr lang="en-US" sz="2200" dirty="0"/>
              <a:t>Determining an overall risk value for each </a:t>
            </a:r>
            <a:r>
              <a:rPr lang="en-US" sz="2200" dirty="0" smtClean="0"/>
              <a:t>          threat or hazard</a:t>
            </a:r>
            <a:endParaRPr lang="en-US" sz="2200" dirty="0"/>
          </a:p>
          <a:p>
            <a:pPr marL="393192" lvl="1" indent="0" eaLnBrk="1" fontAlgn="auto" hangingPunct="1">
              <a:spcBef>
                <a:spcPts val="324"/>
              </a:spcBef>
              <a:spcAft>
                <a:spcPts val="0"/>
              </a:spcAft>
              <a:buFont typeface="Verdana" pitchFamily="34" charset="0"/>
              <a:buNone/>
              <a:defRPr/>
            </a:pPr>
            <a:endParaRPr lang="en-US" sz="2200" dirty="0"/>
          </a:p>
        </p:txBody>
      </p:sp>
      <p:sp>
        <p:nvSpPr>
          <p:cNvPr id="35843" name="Slide Number Placeholder 2"/>
          <p:cNvSpPr>
            <a:spLocks noGrp="1"/>
          </p:cNvSpPr>
          <p:nvPr>
            <p:ph type="sldNum" sz="quarter" idx="12"/>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30A5CB0A-A675-4BF0-A30D-8165EFD0E5F6}" type="slidenum">
              <a:rPr lang="en-US">
                <a:cs typeface="Arial" charset="0"/>
              </a:rPr>
              <a:pPr fontAlgn="base">
                <a:spcBef>
                  <a:spcPct val="0"/>
                </a:spcBef>
                <a:spcAft>
                  <a:spcPct val="0"/>
                </a:spcAft>
                <a:defRPr/>
              </a:pPr>
              <a:t>14</a:t>
            </a:fld>
            <a:endParaRPr lang="en-US">
              <a:cs typeface="Arial" charset="0"/>
            </a:endParaRPr>
          </a:p>
        </p:txBody>
      </p:sp>
      <p:sp>
        <p:nvSpPr>
          <p:cNvPr id="4" name="Title 3"/>
          <p:cNvSpPr>
            <a:spLocks noGrp="1"/>
          </p:cNvSpPr>
          <p:nvPr>
            <p:ph type="title"/>
          </p:nvPr>
        </p:nvSpPr>
        <p:spPr/>
        <p:txBody>
          <a:bodyPr>
            <a:noAutofit/>
          </a:bodyPr>
          <a:lstStyle/>
          <a:p>
            <a:pPr eaLnBrk="1" fontAlgn="auto" hangingPunct="1">
              <a:spcAft>
                <a:spcPts val="0"/>
              </a:spcAft>
              <a:defRPr/>
            </a:pPr>
            <a:r>
              <a:rPr lang="en-US" sz="4000" dirty="0" smtClean="0">
                <a:solidFill>
                  <a:schemeClr val="tx1"/>
                </a:solidFill>
              </a:rPr>
              <a:t>Agency/Business Impact Analysis (“BIA”)</a:t>
            </a:r>
            <a:endParaRPr lang="en-US" sz="40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Picture 2" descr="F:\MEMA\LOGOS\MEMA Logo_high res_transparent.png"/>
          <p:cNvPicPr>
            <a:picLocks noChangeAspect="1" noChangeArrowheads="1"/>
          </p:cNvPicPr>
          <p:nvPr/>
        </p:nvPicPr>
        <p:blipFill>
          <a:blip r:embed="rId3"/>
          <a:srcRect/>
          <a:stretch>
            <a:fillRect/>
          </a:stretch>
        </p:blipFill>
        <p:spPr bwMode="auto">
          <a:xfrm>
            <a:off x="7315200" y="4999038"/>
            <a:ext cx="1828800" cy="1828800"/>
          </a:xfrm>
          <a:prstGeom prst="rect">
            <a:avLst/>
          </a:prstGeom>
          <a:noFill/>
          <a:ln w="9525">
            <a:noFill/>
            <a:miter lim="800000"/>
            <a:headEnd/>
            <a:tailEnd/>
          </a:ln>
        </p:spPr>
      </p:pic>
      <p:sp>
        <p:nvSpPr>
          <p:cNvPr id="39938" name="Content Placeholder 1"/>
          <p:cNvSpPr>
            <a:spLocks noGrp="1"/>
          </p:cNvSpPr>
          <p:nvPr>
            <p:ph idx="1"/>
          </p:nvPr>
        </p:nvSpPr>
        <p:spPr/>
        <p:txBody>
          <a:bodyPr/>
          <a:lstStyle/>
          <a:p>
            <a:pPr marL="623887" indent="-514350" eaLnBrk="1" hangingPunct="1">
              <a:buSzPct val="85000"/>
              <a:buFont typeface="+mj-lt"/>
              <a:buAutoNum type="arabicPeriod"/>
              <a:defRPr/>
            </a:pPr>
            <a:r>
              <a:rPr lang="en-US" sz="2600" dirty="0" smtClean="0"/>
              <a:t>Identify potential hazards</a:t>
            </a:r>
          </a:p>
          <a:p>
            <a:pPr marL="914400" lvl="1" indent="-231775" eaLnBrk="1" hangingPunct="1">
              <a:defRPr/>
            </a:pPr>
            <a:r>
              <a:rPr lang="en-US" sz="2200" dirty="0"/>
              <a:t>If possible, identify specific characteristics</a:t>
            </a:r>
          </a:p>
          <a:p>
            <a:pPr marL="682625" lvl="1" indent="0" eaLnBrk="1" hangingPunct="1">
              <a:buFont typeface="Verdana" pitchFamily="34" charset="0"/>
              <a:buNone/>
              <a:defRPr/>
            </a:pPr>
            <a:endParaRPr lang="en-US" sz="2200" dirty="0" smtClean="0"/>
          </a:p>
          <a:p>
            <a:pPr marL="623887" indent="-514350" eaLnBrk="1" hangingPunct="1">
              <a:buSzPct val="85000"/>
              <a:buFont typeface="+mj-lt"/>
              <a:buAutoNum type="arabicPeriod"/>
              <a:defRPr/>
            </a:pPr>
            <a:r>
              <a:rPr lang="en-US" sz="2600" dirty="0" smtClean="0"/>
              <a:t>Evaluate the </a:t>
            </a:r>
            <a:r>
              <a:rPr lang="en-US" sz="2600" i="1" dirty="0" smtClean="0"/>
              <a:t>magnitude</a:t>
            </a:r>
            <a:r>
              <a:rPr lang="en-US" sz="2600" dirty="0" smtClean="0"/>
              <a:t> and </a:t>
            </a:r>
            <a:r>
              <a:rPr lang="en-US" sz="2600" i="1" dirty="0" smtClean="0"/>
              <a:t>probability</a:t>
            </a:r>
            <a:r>
              <a:rPr lang="en-US" sz="2600" dirty="0" smtClean="0"/>
              <a:t> of identified potential hazards</a:t>
            </a:r>
          </a:p>
          <a:p>
            <a:pPr marL="109537" indent="0" eaLnBrk="1" hangingPunct="1">
              <a:buSzPct val="85000"/>
              <a:buFont typeface="Wingdings 3" pitchFamily="18" charset="2"/>
              <a:buNone/>
              <a:defRPr/>
            </a:pPr>
            <a:endParaRPr lang="en-US" sz="2600" dirty="0" smtClean="0"/>
          </a:p>
          <a:p>
            <a:pPr marL="623887" indent="-514350" eaLnBrk="1" hangingPunct="1">
              <a:buSzPct val="85000"/>
              <a:buFont typeface="+mj-lt"/>
              <a:buAutoNum type="arabicPeriod" startAt="3"/>
              <a:defRPr/>
            </a:pPr>
            <a:r>
              <a:rPr lang="en-US" sz="2600" dirty="0"/>
              <a:t>Identify essential functions at risk</a:t>
            </a:r>
          </a:p>
          <a:p>
            <a:pPr marL="920750" lvl="1" eaLnBrk="1" hangingPunct="1">
              <a:defRPr/>
            </a:pPr>
            <a:r>
              <a:rPr lang="en-US" sz="2200" dirty="0"/>
              <a:t>Consider: personnel, property, systems/equipment, </a:t>
            </a:r>
            <a:r>
              <a:rPr lang="en-US" sz="2200" dirty="0" smtClean="0"/>
              <a:t>agency </a:t>
            </a:r>
            <a:r>
              <a:rPr lang="en-US" sz="2200" dirty="0"/>
              <a:t>operations, reputation of or confidence in entity, regulatory and contractual obligations</a:t>
            </a:r>
            <a:endParaRPr lang="en-US" sz="2600" dirty="0" smtClean="0"/>
          </a:p>
        </p:txBody>
      </p:sp>
      <p:sp>
        <p:nvSpPr>
          <p:cNvPr id="39939" name="Slide Number Placeholder 2"/>
          <p:cNvSpPr>
            <a:spLocks noGrp="1"/>
          </p:cNvSpPr>
          <p:nvPr>
            <p:ph type="sldNum" sz="quarter" idx="12"/>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554645C6-F4EB-4637-A898-9571465556BA}" type="slidenum">
              <a:rPr lang="en-US">
                <a:cs typeface="Arial" charset="0"/>
              </a:rPr>
              <a:pPr fontAlgn="base">
                <a:spcBef>
                  <a:spcPct val="0"/>
                </a:spcBef>
                <a:spcAft>
                  <a:spcPct val="0"/>
                </a:spcAft>
                <a:defRPr/>
              </a:pPr>
              <a:t>15</a:t>
            </a:fld>
            <a:endParaRPr lang="en-US">
              <a:cs typeface="Arial" charset="0"/>
            </a:endParaRPr>
          </a:p>
        </p:txBody>
      </p:sp>
      <p:sp>
        <p:nvSpPr>
          <p:cNvPr id="4" name="Title 3"/>
          <p:cNvSpPr>
            <a:spLocks noGrp="1"/>
          </p:cNvSpPr>
          <p:nvPr>
            <p:ph type="title"/>
          </p:nvPr>
        </p:nvSpPr>
        <p:spPr/>
        <p:txBody>
          <a:bodyPr/>
          <a:lstStyle/>
          <a:p>
            <a:pPr eaLnBrk="1" fontAlgn="auto" hangingPunct="1">
              <a:spcAft>
                <a:spcPts val="0"/>
              </a:spcAft>
              <a:defRPr/>
            </a:pPr>
            <a:r>
              <a:rPr lang="en-US" sz="4400" dirty="0" smtClean="0">
                <a:solidFill>
                  <a:schemeClr val="tx1"/>
                </a:solidFill>
              </a:rPr>
              <a:t>Risk Assessment/BIA Process</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Picture 2" descr="F:\MEMA\LOGOS\MEMA Logo_high res_transparent.png"/>
          <p:cNvPicPr>
            <a:picLocks noChangeAspect="1" noChangeArrowheads="1"/>
          </p:cNvPicPr>
          <p:nvPr/>
        </p:nvPicPr>
        <p:blipFill>
          <a:blip r:embed="rId3"/>
          <a:srcRect/>
          <a:stretch>
            <a:fillRect/>
          </a:stretch>
        </p:blipFill>
        <p:spPr bwMode="auto">
          <a:xfrm>
            <a:off x="7315200" y="4999038"/>
            <a:ext cx="1828800" cy="1828800"/>
          </a:xfrm>
          <a:prstGeom prst="rect">
            <a:avLst/>
          </a:prstGeom>
          <a:noFill/>
          <a:ln w="9525">
            <a:noFill/>
            <a:miter lim="800000"/>
            <a:headEnd/>
            <a:tailEnd/>
          </a:ln>
        </p:spPr>
      </p:pic>
      <p:sp>
        <p:nvSpPr>
          <p:cNvPr id="40962" name="Content Placeholder 1"/>
          <p:cNvSpPr>
            <a:spLocks noGrp="1"/>
          </p:cNvSpPr>
          <p:nvPr>
            <p:ph idx="1"/>
          </p:nvPr>
        </p:nvSpPr>
        <p:spPr>
          <a:xfrm>
            <a:off x="457200" y="1447800"/>
            <a:ext cx="8229600" cy="4843463"/>
          </a:xfrm>
        </p:spPr>
        <p:txBody>
          <a:bodyPr/>
          <a:lstStyle/>
          <a:p>
            <a:pPr marL="623887" indent="-514350" eaLnBrk="1" hangingPunct="1">
              <a:buSzPct val="85000"/>
              <a:buFont typeface="+mj-lt"/>
              <a:buAutoNum type="arabicPeriod" startAt="4"/>
              <a:defRPr/>
            </a:pPr>
            <a:r>
              <a:rPr lang="en-US" sz="2600" dirty="0" smtClean="0"/>
              <a:t>Look for vulnerabilities that would make an essential function more susceptible to damage from an identified potential hazard</a:t>
            </a:r>
          </a:p>
          <a:p>
            <a:pPr marL="109537" indent="0" eaLnBrk="1" hangingPunct="1">
              <a:buSzPct val="85000"/>
              <a:buFont typeface="Wingdings 3" pitchFamily="18" charset="2"/>
              <a:buNone/>
              <a:defRPr/>
            </a:pPr>
            <a:endParaRPr lang="en-US" sz="2600" dirty="0" smtClean="0"/>
          </a:p>
          <a:p>
            <a:pPr marL="623887" indent="-514350" eaLnBrk="1" hangingPunct="1">
              <a:buSzPct val="85000"/>
              <a:buFont typeface="+mj-lt"/>
              <a:buAutoNum type="arabicPeriod" startAt="5"/>
              <a:defRPr/>
            </a:pPr>
            <a:r>
              <a:rPr lang="en-US" sz="2600" dirty="0" smtClean="0"/>
              <a:t>Evaluate the impact of identified potential hazards</a:t>
            </a:r>
          </a:p>
          <a:p>
            <a:pPr marL="908050" lvl="1" eaLnBrk="1" hangingPunct="1">
              <a:defRPr/>
            </a:pPr>
            <a:r>
              <a:rPr lang="en-US" sz="2200" dirty="0" smtClean="0"/>
              <a:t>Ex: casualties, property damage, agency operations interruption, financial loss, fines and penalties, lawsuits </a:t>
            </a:r>
          </a:p>
        </p:txBody>
      </p:sp>
      <p:sp>
        <p:nvSpPr>
          <p:cNvPr id="40963" name="Slide Number Placeholder 2"/>
          <p:cNvSpPr>
            <a:spLocks noGrp="1"/>
          </p:cNvSpPr>
          <p:nvPr>
            <p:ph type="sldNum" sz="quarter" idx="12"/>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E65FAEC0-F456-4476-A46A-316B0FBCF486}" type="slidenum">
              <a:rPr lang="en-US">
                <a:cs typeface="Arial" charset="0"/>
              </a:rPr>
              <a:pPr fontAlgn="base">
                <a:spcBef>
                  <a:spcPct val="0"/>
                </a:spcBef>
                <a:spcAft>
                  <a:spcPct val="0"/>
                </a:spcAft>
                <a:defRPr/>
              </a:pPr>
              <a:t>16</a:t>
            </a:fld>
            <a:endParaRPr lang="en-US">
              <a:cs typeface="Arial" charset="0"/>
            </a:endParaRPr>
          </a:p>
        </p:txBody>
      </p:sp>
      <p:sp>
        <p:nvSpPr>
          <p:cNvPr id="4" name="Title 3"/>
          <p:cNvSpPr>
            <a:spLocks noGrp="1"/>
          </p:cNvSpPr>
          <p:nvPr>
            <p:ph type="title"/>
          </p:nvPr>
        </p:nvSpPr>
        <p:spPr/>
        <p:txBody>
          <a:bodyPr>
            <a:normAutofit fontScale="90000"/>
          </a:bodyPr>
          <a:lstStyle/>
          <a:p>
            <a:pPr eaLnBrk="1" fontAlgn="auto" hangingPunct="1">
              <a:spcAft>
                <a:spcPts val="0"/>
              </a:spcAft>
              <a:defRPr/>
            </a:pPr>
            <a:r>
              <a:rPr lang="en-US" sz="4000" dirty="0">
                <a:solidFill>
                  <a:schemeClr val="tx1"/>
                </a:solidFill>
              </a:rPr>
              <a:t>Risk </a:t>
            </a:r>
            <a:r>
              <a:rPr lang="en-US" sz="4000" dirty="0" smtClean="0">
                <a:solidFill>
                  <a:schemeClr val="tx1"/>
                </a:solidFill>
              </a:rPr>
              <a:t>Assessment/BIA Process (</a:t>
            </a:r>
            <a:r>
              <a:rPr lang="en-US" sz="4000" i="1" dirty="0" smtClean="0">
                <a:solidFill>
                  <a:schemeClr val="tx1"/>
                </a:solidFill>
              </a:rPr>
              <a:t>cont’d</a:t>
            </a:r>
            <a:r>
              <a:rPr lang="en-US" sz="4000" dirty="0" smtClean="0">
                <a:solidFill>
                  <a:schemeClr val="tx1"/>
                </a:solidFill>
              </a:rPr>
              <a:t>)</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5" name="Picture 2" descr="F:\MEMA\LOGOS\MEMA Logo_high res_transparent.png"/>
          <p:cNvPicPr>
            <a:picLocks noChangeAspect="1" noChangeArrowheads="1"/>
          </p:cNvPicPr>
          <p:nvPr/>
        </p:nvPicPr>
        <p:blipFill>
          <a:blip r:embed="rId3"/>
          <a:srcRect/>
          <a:stretch>
            <a:fillRect/>
          </a:stretch>
        </p:blipFill>
        <p:spPr bwMode="auto">
          <a:xfrm>
            <a:off x="7315200" y="4999038"/>
            <a:ext cx="1828800" cy="1828800"/>
          </a:xfrm>
          <a:prstGeom prst="rect">
            <a:avLst/>
          </a:prstGeom>
          <a:noFill/>
          <a:ln w="9525">
            <a:noFill/>
            <a:miter lim="800000"/>
            <a:headEnd/>
            <a:tailEnd/>
          </a:ln>
        </p:spPr>
      </p:pic>
      <p:sp>
        <p:nvSpPr>
          <p:cNvPr id="41985" name="Content Placeholder 1"/>
          <p:cNvSpPr>
            <a:spLocks noGrp="1"/>
          </p:cNvSpPr>
          <p:nvPr>
            <p:ph idx="1"/>
          </p:nvPr>
        </p:nvSpPr>
        <p:spPr/>
        <p:txBody>
          <a:bodyPr/>
          <a:lstStyle/>
          <a:p>
            <a:pPr eaLnBrk="1" hangingPunct="1">
              <a:defRPr/>
            </a:pPr>
            <a:r>
              <a:rPr lang="en-US" sz="2400" dirty="0" smtClean="0"/>
              <a:t>Important questions to consider for vital records:</a:t>
            </a:r>
          </a:p>
          <a:p>
            <a:pPr lvl="1" eaLnBrk="1" hangingPunct="1">
              <a:defRPr/>
            </a:pPr>
            <a:r>
              <a:rPr lang="en-US" sz="2200" dirty="0" smtClean="0"/>
              <a:t>What are the risks?</a:t>
            </a:r>
          </a:p>
          <a:p>
            <a:pPr lvl="1" eaLnBrk="1" hangingPunct="1">
              <a:defRPr/>
            </a:pPr>
            <a:r>
              <a:rPr lang="en-US" sz="2200" dirty="0" smtClean="0"/>
              <a:t>Is off-site storage necessary?</a:t>
            </a:r>
          </a:p>
          <a:p>
            <a:pPr lvl="1" eaLnBrk="1" hangingPunct="1">
              <a:defRPr/>
            </a:pPr>
            <a:r>
              <a:rPr lang="en-US" sz="2200" dirty="0" smtClean="0"/>
              <a:t>Should there be an alternative storage media?</a:t>
            </a:r>
          </a:p>
          <a:p>
            <a:pPr lvl="1" eaLnBrk="1" hangingPunct="1">
              <a:defRPr/>
            </a:pPr>
            <a:r>
              <a:rPr lang="en-US" sz="2200" dirty="0" smtClean="0"/>
              <a:t>Is duplication necessary?</a:t>
            </a:r>
          </a:p>
          <a:p>
            <a:pPr marL="392113" lvl="1" indent="0" eaLnBrk="1" hangingPunct="1">
              <a:buFont typeface="Verdana" pitchFamily="34" charset="0"/>
              <a:buNone/>
              <a:defRPr/>
            </a:pPr>
            <a:endParaRPr lang="en-US" sz="2200" dirty="0" smtClean="0"/>
          </a:p>
          <a:p>
            <a:pPr eaLnBrk="1" hangingPunct="1">
              <a:defRPr/>
            </a:pPr>
            <a:r>
              <a:rPr lang="en-US" sz="2400" dirty="0" smtClean="0"/>
              <a:t>Remember: Risk Assessment should be done </a:t>
            </a:r>
            <a:r>
              <a:rPr lang="en-US" sz="2400" i="1" dirty="0" smtClean="0"/>
              <a:t>four</a:t>
            </a:r>
            <a:r>
              <a:rPr lang="en-US" sz="2400" dirty="0" smtClean="0"/>
              <a:t> times during continuity planning</a:t>
            </a:r>
          </a:p>
          <a:p>
            <a:pPr lvl="1" eaLnBrk="1" hangingPunct="1">
              <a:defRPr/>
            </a:pPr>
            <a:r>
              <a:rPr lang="en-US" sz="2200" dirty="0" smtClean="0"/>
              <a:t>Primary facility</a:t>
            </a:r>
          </a:p>
          <a:p>
            <a:pPr lvl="1" eaLnBrk="1" hangingPunct="1">
              <a:defRPr/>
            </a:pPr>
            <a:r>
              <a:rPr lang="en-US" sz="2200" dirty="0" smtClean="0"/>
              <a:t>Alternate facility</a:t>
            </a:r>
          </a:p>
          <a:p>
            <a:pPr lvl="1" eaLnBrk="1" hangingPunct="1">
              <a:defRPr/>
            </a:pPr>
            <a:r>
              <a:rPr lang="en-US" sz="2200" dirty="0" smtClean="0"/>
              <a:t>Vital records</a:t>
            </a:r>
          </a:p>
          <a:p>
            <a:pPr lvl="1" eaLnBrk="1" hangingPunct="1">
              <a:defRPr/>
            </a:pPr>
            <a:r>
              <a:rPr lang="en-US" sz="2200" dirty="0" smtClean="0"/>
              <a:t>Vital equipment </a:t>
            </a:r>
          </a:p>
        </p:txBody>
      </p:sp>
      <p:sp>
        <p:nvSpPr>
          <p:cNvPr id="41986" name="Slide Number Placeholder 2"/>
          <p:cNvSpPr>
            <a:spLocks noGrp="1"/>
          </p:cNvSpPr>
          <p:nvPr>
            <p:ph type="sldNum" sz="quarter" idx="12"/>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9FA156C7-F8C0-4F19-A226-A0DC85E50C0E}" type="slidenum">
              <a:rPr lang="en-US">
                <a:cs typeface="Arial" charset="0"/>
              </a:rPr>
              <a:pPr fontAlgn="base">
                <a:spcBef>
                  <a:spcPct val="0"/>
                </a:spcBef>
                <a:spcAft>
                  <a:spcPct val="0"/>
                </a:spcAft>
                <a:defRPr/>
              </a:pPr>
              <a:t>17</a:t>
            </a:fld>
            <a:endParaRPr lang="en-US">
              <a:cs typeface="Arial" charset="0"/>
            </a:endParaRPr>
          </a:p>
        </p:txBody>
      </p:sp>
      <p:sp>
        <p:nvSpPr>
          <p:cNvPr id="4" name="Title 3"/>
          <p:cNvSpPr>
            <a:spLocks noGrp="1"/>
          </p:cNvSpPr>
          <p:nvPr>
            <p:ph type="title"/>
          </p:nvPr>
        </p:nvSpPr>
        <p:spPr/>
        <p:txBody>
          <a:bodyPr>
            <a:noAutofit/>
          </a:bodyPr>
          <a:lstStyle/>
          <a:p>
            <a:pPr eaLnBrk="1" fontAlgn="auto" hangingPunct="1">
              <a:spcAft>
                <a:spcPts val="0"/>
              </a:spcAft>
              <a:defRPr/>
            </a:pPr>
            <a:r>
              <a:rPr lang="en-US" sz="3600" dirty="0">
                <a:solidFill>
                  <a:schemeClr val="tx1"/>
                </a:solidFill>
              </a:rPr>
              <a:t>Risk </a:t>
            </a:r>
            <a:r>
              <a:rPr lang="en-US" sz="3600" dirty="0" smtClean="0">
                <a:solidFill>
                  <a:schemeClr val="tx1"/>
                </a:solidFill>
              </a:rPr>
              <a:t>Assessment/BIA Process </a:t>
            </a:r>
            <a:r>
              <a:rPr lang="en-US" sz="3600" dirty="0">
                <a:solidFill>
                  <a:schemeClr val="tx1"/>
                </a:solidFill>
              </a:rPr>
              <a:t>(</a:t>
            </a:r>
            <a:r>
              <a:rPr lang="en-US" sz="3600" i="1" dirty="0" smtClean="0">
                <a:solidFill>
                  <a:schemeClr val="tx1"/>
                </a:solidFill>
              </a:rPr>
              <a:t>cont’d</a:t>
            </a:r>
            <a:r>
              <a:rPr lang="en-US" sz="3600" dirty="0" smtClean="0">
                <a:solidFill>
                  <a:schemeClr val="tx1"/>
                </a:solidFill>
              </a:rPr>
              <a:t>)</a:t>
            </a:r>
            <a:endParaRPr lang="en-US" sz="36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3" name="Picture 2" descr="F:\MEMA\LOGOS\MEMA Logo_high res_transparent.png"/>
          <p:cNvPicPr>
            <a:picLocks noChangeAspect="1" noChangeArrowheads="1"/>
          </p:cNvPicPr>
          <p:nvPr/>
        </p:nvPicPr>
        <p:blipFill>
          <a:blip r:embed="rId3"/>
          <a:srcRect/>
          <a:stretch>
            <a:fillRect/>
          </a:stretch>
        </p:blipFill>
        <p:spPr bwMode="auto">
          <a:xfrm>
            <a:off x="7315200" y="4999038"/>
            <a:ext cx="1828800" cy="1828800"/>
          </a:xfrm>
          <a:prstGeom prst="rect">
            <a:avLst/>
          </a:prstGeom>
          <a:noFill/>
          <a:ln w="9525">
            <a:noFill/>
            <a:miter lim="800000"/>
            <a:headEnd/>
            <a:tailEnd/>
          </a:ln>
        </p:spPr>
      </p:pic>
      <p:sp>
        <p:nvSpPr>
          <p:cNvPr id="44034" name="Content Placeholder 1"/>
          <p:cNvSpPr>
            <a:spLocks noGrp="1"/>
          </p:cNvSpPr>
          <p:nvPr>
            <p:ph idx="1"/>
          </p:nvPr>
        </p:nvSpPr>
        <p:spPr>
          <a:xfrm>
            <a:off x="457200" y="1481138"/>
            <a:ext cx="8229600" cy="4691062"/>
          </a:xfrm>
        </p:spPr>
        <p:txBody>
          <a:bodyPr/>
          <a:lstStyle/>
          <a:p>
            <a:pPr eaLnBrk="1" hangingPunct="1">
              <a:defRPr/>
            </a:pPr>
            <a:r>
              <a:rPr lang="en-US" sz="2800" dirty="0" smtClean="0"/>
              <a:t>Identifies vital records</a:t>
            </a:r>
          </a:p>
          <a:p>
            <a:pPr marL="109537" indent="0" eaLnBrk="1" hangingPunct="1">
              <a:buFont typeface="Wingdings 3" pitchFamily="18" charset="2"/>
              <a:buNone/>
              <a:defRPr/>
            </a:pPr>
            <a:endParaRPr lang="en-US" sz="2800" dirty="0" smtClean="0"/>
          </a:p>
          <a:p>
            <a:pPr eaLnBrk="1" hangingPunct="1">
              <a:defRPr/>
            </a:pPr>
            <a:r>
              <a:rPr lang="en-US" sz="2800" dirty="0" smtClean="0"/>
              <a:t>Individual stand alone document</a:t>
            </a:r>
          </a:p>
          <a:p>
            <a:pPr lvl="1" eaLnBrk="1" hangingPunct="1">
              <a:defRPr/>
            </a:pPr>
            <a:r>
              <a:rPr lang="en-US" sz="2800" dirty="0" smtClean="0"/>
              <a:t>But should be included in COOP plan</a:t>
            </a:r>
          </a:p>
          <a:p>
            <a:pPr marL="392113" lvl="1" indent="0" eaLnBrk="1" hangingPunct="1">
              <a:buFont typeface="Verdana" pitchFamily="34" charset="0"/>
              <a:buNone/>
              <a:defRPr/>
            </a:pPr>
            <a:endParaRPr lang="en-US" sz="2800" dirty="0" smtClean="0"/>
          </a:p>
          <a:p>
            <a:pPr eaLnBrk="1" hangingPunct="1">
              <a:defRPr/>
            </a:pPr>
            <a:r>
              <a:rPr lang="en-US" sz="2800" dirty="0" smtClean="0"/>
              <a:t>Should be a “one-stop” place providing information on how to locate and recover vital records</a:t>
            </a:r>
          </a:p>
        </p:txBody>
      </p:sp>
      <p:sp>
        <p:nvSpPr>
          <p:cNvPr id="44035" name="Slide Number Placeholder 2"/>
          <p:cNvSpPr>
            <a:spLocks noGrp="1"/>
          </p:cNvSpPr>
          <p:nvPr>
            <p:ph type="sldNum" sz="quarter" idx="12"/>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515DB0D4-E538-49B2-B570-02EE8F3A13CB}" type="slidenum">
              <a:rPr lang="en-US">
                <a:cs typeface="Arial" charset="0"/>
              </a:rPr>
              <a:pPr fontAlgn="base">
                <a:spcBef>
                  <a:spcPct val="0"/>
                </a:spcBef>
                <a:spcAft>
                  <a:spcPct val="0"/>
                </a:spcAft>
                <a:defRPr/>
              </a:pPr>
              <a:t>18</a:t>
            </a:fld>
            <a:endParaRPr lang="en-US">
              <a:cs typeface="Arial" charset="0"/>
            </a:endParaRPr>
          </a:p>
        </p:txBody>
      </p:sp>
      <p:sp>
        <p:nvSpPr>
          <p:cNvPr id="4" name="Title 3"/>
          <p:cNvSpPr>
            <a:spLocks noGrp="1"/>
          </p:cNvSpPr>
          <p:nvPr>
            <p:ph type="title"/>
          </p:nvPr>
        </p:nvSpPr>
        <p:spPr/>
        <p:txBody>
          <a:bodyPr/>
          <a:lstStyle/>
          <a:p>
            <a:pPr eaLnBrk="1" fontAlgn="auto" hangingPunct="1">
              <a:spcAft>
                <a:spcPts val="0"/>
              </a:spcAft>
              <a:defRPr/>
            </a:pPr>
            <a:r>
              <a:rPr lang="en-US" sz="4000" dirty="0" smtClean="0">
                <a:solidFill>
                  <a:schemeClr val="tx1"/>
                </a:solidFill>
              </a:rPr>
              <a:t>Vital Records Inventory</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Picture 2" descr="F:\MEMA\LOGOS\MEMA Logo_high res_transparent.png"/>
          <p:cNvPicPr>
            <a:picLocks noChangeAspect="1" noChangeArrowheads="1"/>
          </p:cNvPicPr>
          <p:nvPr/>
        </p:nvPicPr>
        <p:blipFill>
          <a:blip r:embed="rId3"/>
          <a:srcRect/>
          <a:stretch>
            <a:fillRect/>
          </a:stretch>
        </p:blipFill>
        <p:spPr bwMode="auto">
          <a:xfrm>
            <a:off x="7315200" y="4999038"/>
            <a:ext cx="1828800" cy="1828800"/>
          </a:xfrm>
          <a:prstGeom prst="rect">
            <a:avLst/>
          </a:prstGeom>
          <a:noFill/>
          <a:ln w="9525">
            <a:noFill/>
            <a:miter lim="800000"/>
            <a:headEnd/>
            <a:tailEnd/>
          </a:ln>
        </p:spPr>
      </p:pic>
      <p:sp>
        <p:nvSpPr>
          <p:cNvPr id="51202" name="Content Placeholder 1"/>
          <p:cNvSpPr>
            <a:spLocks noGrp="1"/>
          </p:cNvSpPr>
          <p:nvPr>
            <p:ph idx="1"/>
          </p:nvPr>
        </p:nvSpPr>
        <p:spPr>
          <a:xfrm>
            <a:off x="457200" y="1481138"/>
            <a:ext cx="8229600" cy="4767262"/>
          </a:xfrm>
        </p:spPr>
        <p:txBody>
          <a:bodyPr/>
          <a:lstStyle/>
          <a:p>
            <a:pPr eaLnBrk="1" hangingPunct="1">
              <a:tabLst>
                <a:tab pos="636588" algn="l"/>
              </a:tabLst>
            </a:pPr>
            <a:r>
              <a:rPr lang="en-US" dirty="0" smtClean="0"/>
              <a:t>Include:</a:t>
            </a:r>
          </a:p>
          <a:p>
            <a:pPr lvl="1" eaLnBrk="1" hangingPunct="1">
              <a:tabLst>
                <a:tab pos="636588" algn="l"/>
              </a:tabLst>
            </a:pPr>
            <a:r>
              <a:rPr lang="en-US" dirty="0" smtClean="0"/>
              <a:t>Description of the records</a:t>
            </a:r>
          </a:p>
          <a:p>
            <a:pPr lvl="2" eaLnBrk="1" hangingPunct="1">
              <a:tabLst>
                <a:tab pos="636588" algn="l"/>
              </a:tabLst>
            </a:pPr>
            <a:r>
              <a:rPr lang="en-US" dirty="0" smtClean="0"/>
              <a:t>Name, date, and information content</a:t>
            </a:r>
          </a:p>
          <a:p>
            <a:pPr lvl="2" eaLnBrk="1" hangingPunct="1">
              <a:tabLst>
                <a:tab pos="636588" algn="l"/>
              </a:tabLst>
            </a:pPr>
            <a:r>
              <a:rPr lang="en-US" dirty="0" smtClean="0"/>
              <a:t>Volume </a:t>
            </a:r>
          </a:p>
          <a:p>
            <a:pPr lvl="2" eaLnBrk="1" hangingPunct="1">
              <a:tabLst>
                <a:tab pos="636588" algn="l"/>
              </a:tabLst>
            </a:pPr>
            <a:r>
              <a:rPr lang="en-US" dirty="0" smtClean="0"/>
              <a:t>Arrangement</a:t>
            </a:r>
          </a:p>
          <a:p>
            <a:pPr lvl="2" eaLnBrk="1" hangingPunct="1">
              <a:tabLst>
                <a:tab pos="636588" algn="l"/>
              </a:tabLst>
            </a:pPr>
            <a:r>
              <a:rPr lang="en-US" dirty="0" smtClean="0"/>
              <a:t>Frequency of use or retrieval</a:t>
            </a:r>
          </a:p>
          <a:p>
            <a:pPr lvl="2" eaLnBrk="1" hangingPunct="1">
              <a:tabLst>
                <a:tab pos="636588" algn="l"/>
              </a:tabLst>
            </a:pPr>
            <a:r>
              <a:rPr lang="en-US" dirty="0" smtClean="0"/>
              <a:t>Physical format/media</a:t>
            </a:r>
          </a:p>
          <a:p>
            <a:pPr lvl="1" eaLnBrk="1" hangingPunct="1">
              <a:tabLst>
                <a:tab pos="636588" algn="l"/>
              </a:tabLst>
            </a:pPr>
            <a:r>
              <a:rPr lang="en-US" dirty="0" smtClean="0"/>
              <a:t>Update cycle</a:t>
            </a:r>
          </a:p>
          <a:p>
            <a:pPr lvl="1" eaLnBrk="1" hangingPunct="1">
              <a:tabLst>
                <a:tab pos="636588" algn="l"/>
              </a:tabLst>
            </a:pPr>
            <a:r>
              <a:rPr lang="en-US" dirty="0" smtClean="0"/>
              <a:t>Specific location of original and duplicates</a:t>
            </a:r>
          </a:p>
          <a:p>
            <a:pPr lvl="1" eaLnBrk="1" hangingPunct="1">
              <a:tabLst>
                <a:tab pos="636588" algn="l"/>
              </a:tabLst>
            </a:pPr>
            <a:r>
              <a:rPr lang="en-US" dirty="0" smtClean="0"/>
              <a:t>When the records are needed following an         emergency or disaster (recovery priority)</a:t>
            </a:r>
          </a:p>
          <a:p>
            <a:pPr lvl="1" eaLnBrk="1" hangingPunct="1">
              <a:tabLst>
                <a:tab pos="636588" algn="l"/>
              </a:tabLst>
            </a:pPr>
            <a:r>
              <a:rPr lang="en-US" dirty="0" smtClean="0"/>
              <a:t>Protection method</a:t>
            </a:r>
          </a:p>
          <a:p>
            <a:pPr eaLnBrk="1" hangingPunct="1">
              <a:tabLst>
                <a:tab pos="636588" algn="l"/>
              </a:tabLst>
            </a:pPr>
            <a:endParaRPr lang="en-US" dirty="0" smtClean="0"/>
          </a:p>
        </p:txBody>
      </p:sp>
      <p:sp>
        <p:nvSpPr>
          <p:cNvPr id="46083" name="Slide Number Placeholder 2"/>
          <p:cNvSpPr>
            <a:spLocks noGrp="1"/>
          </p:cNvSpPr>
          <p:nvPr>
            <p:ph type="sldNum" sz="quarter" idx="12"/>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F0493B91-24A6-462B-9457-DF3AABA9E2EB}" type="slidenum">
              <a:rPr lang="en-US">
                <a:cs typeface="Arial" charset="0"/>
              </a:rPr>
              <a:pPr fontAlgn="base">
                <a:spcBef>
                  <a:spcPct val="0"/>
                </a:spcBef>
                <a:spcAft>
                  <a:spcPct val="0"/>
                </a:spcAft>
                <a:defRPr/>
              </a:pPr>
              <a:t>19</a:t>
            </a:fld>
            <a:endParaRPr lang="en-US">
              <a:cs typeface="Arial" charset="0"/>
            </a:endParaRPr>
          </a:p>
        </p:txBody>
      </p:sp>
      <p:sp>
        <p:nvSpPr>
          <p:cNvPr id="4" name="Title 3"/>
          <p:cNvSpPr>
            <a:spLocks noGrp="1"/>
          </p:cNvSpPr>
          <p:nvPr>
            <p:ph type="title"/>
          </p:nvPr>
        </p:nvSpPr>
        <p:spPr>
          <a:xfrm>
            <a:off x="457200" y="274638"/>
            <a:ext cx="8382000" cy="1143000"/>
          </a:xfrm>
        </p:spPr>
        <p:txBody>
          <a:bodyPr>
            <a:normAutofit fontScale="90000"/>
          </a:bodyPr>
          <a:lstStyle/>
          <a:p>
            <a:pPr eaLnBrk="1" fontAlgn="auto" hangingPunct="1">
              <a:spcAft>
                <a:spcPts val="0"/>
              </a:spcAft>
              <a:defRPr/>
            </a:pPr>
            <a:r>
              <a:rPr lang="en-US" sz="4400" dirty="0">
                <a:solidFill>
                  <a:schemeClr val="tx1"/>
                </a:solidFill>
              </a:rPr>
              <a:t>Vital Records </a:t>
            </a:r>
            <a:r>
              <a:rPr lang="en-US" sz="4400" dirty="0" smtClean="0">
                <a:solidFill>
                  <a:schemeClr val="tx1"/>
                </a:solidFill>
              </a:rPr>
              <a:t>Inventory (</a:t>
            </a:r>
            <a:r>
              <a:rPr lang="en-US" sz="4400" i="1" dirty="0" smtClean="0">
                <a:solidFill>
                  <a:schemeClr val="tx1"/>
                </a:solidFill>
              </a:rPr>
              <a:t>cont’d</a:t>
            </a:r>
            <a:r>
              <a:rPr lang="en-US" sz="4400" dirty="0" smtClean="0">
                <a:solidFill>
                  <a:schemeClr val="tx1"/>
                </a:solidFill>
              </a:rPr>
              <a:t>)</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Box 5"/>
          <p:cNvSpPr txBox="1">
            <a:spLocks noChangeArrowheads="1"/>
          </p:cNvSpPr>
          <p:nvPr/>
        </p:nvSpPr>
        <p:spPr bwMode="auto">
          <a:xfrm>
            <a:off x="533400" y="6248400"/>
            <a:ext cx="8229600" cy="461963"/>
          </a:xfrm>
          <a:prstGeom prst="rect">
            <a:avLst/>
          </a:prstGeom>
          <a:noFill/>
          <a:ln w="9525">
            <a:noFill/>
            <a:miter lim="800000"/>
            <a:headEnd/>
            <a:tailEnd/>
          </a:ln>
        </p:spPr>
        <p:txBody>
          <a:bodyPr>
            <a:spAutoFit/>
          </a:bodyPr>
          <a:lstStyle/>
          <a:p>
            <a:pPr algn="ctr"/>
            <a:r>
              <a:rPr lang="en-US" sz="2400" b="1" i="1">
                <a:solidFill>
                  <a:schemeClr val="tx2"/>
                </a:solidFill>
                <a:latin typeface="Lucida Sans Unicode" pitchFamily="34" charset="0"/>
              </a:rPr>
              <a:t>“A Prepared Marylander Creates a Resilient Maryland”</a:t>
            </a:r>
          </a:p>
        </p:txBody>
      </p:sp>
      <p:pic>
        <p:nvPicPr>
          <p:cNvPr id="16386" name="Picture 2" descr="F:\MEMA\LOGOS\MEMA Logo_high res_transparent.png"/>
          <p:cNvPicPr>
            <a:picLocks noChangeAspect="1" noChangeArrowheads="1"/>
          </p:cNvPicPr>
          <p:nvPr/>
        </p:nvPicPr>
        <p:blipFill>
          <a:blip r:embed="rId3"/>
          <a:srcRect/>
          <a:stretch>
            <a:fillRect/>
          </a:stretch>
        </p:blipFill>
        <p:spPr bwMode="auto">
          <a:xfrm>
            <a:off x="0" y="52388"/>
            <a:ext cx="3352800" cy="3352800"/>
          </a:xfrm>
          <a:prstGeom prst="rect">
            <a:avLst/>
          </a:prstGeom>
          <a:noFill/>
          <a:ln w="9525">
            <a:noFill/>
            <a:miter lim="800000"/>
            <a:headEnd/>
            <a:tailEnd/>
          </a:ln>
        </p:spPr>
      </p:pic>
      <p:sp>
        <p:nvSpPr>
          <p:cNvPr id="16387" name="TextBox 2"/>
          <p:cNvSpPr txBox="1">
            <a:spLocks noChangeArrowheads="1"/>
          </p:cNvSpPr>
          <p:nvPr/>
        </p:nvSpPr>
        <p:spPr bwMode="auto">
          <a:xfrm>
            <a:off x="741363" y="2979738"/>
            <a:ext cx="8001000" cy="1754326"/>
          </a:xfrm>
          <a:prstGeom prst="rect">
            <a:avLst/>
          </a:prstGeom>
          <a:noFill/>
          <a:ln w="9525">
            <a:noFill/>
            <a:miter lim="800000"/>
            <a:headEnd/>
            <a:tailEnd/>
          </a:ln>
        </p:spPr>
        <p:txBody>
          <a:bodyPr>
            <a:spAutoFit/>
          </a:bodyPr>
          <a:lstStyle/>
          <a:p>
            <a:pPr algn="ctr"/>
            <a:r>
              <a:rPr lang="en-US" sz="3600" b="1" dirty="0">
                <a:latin typeface="Lucida Sans Unicode" pitchFamily="34" charset="0"/>
              </a:rPr>
              <a:t>Vital Records Identification and Maintenance </a:t>
            </a:r>
          </a:p>
          <a:p>
            <a:pPr algn="ctr"/>
            <a:r>
              <a:rPr lang="en-US" sz="3600" b="1" dirty="0">
                <a:latin typeface="Lucida Sans Unicode" pitchFamily="34" charset="0"/>
              </a:rPr>
              <a:t>February 6, 2014</a:t>
            </a:r>
          </a:p>
        </p:txBody>
      </p:sp>
      <p:sp>
        <p:nvSpPr>
          <p:cNvPr id="14340" name="Slide Number Placeholder 1"/>
          <p:cNvSpPr>
            <a:spLocks noGrp="1"/>
          </p:cNvSpPr>
          <p:nvPr>
            <p:ph type="sldNum" sz="quarter" idx="12"/>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FF75A6A7-C0A0-43B2-85BA-1AD4758D001C}" type="slidenum">
              <a:rPr lang="en-US">
                <a:cs typeface="Arial" charset="0"/>
              </a:rPr>
              <a:pPr fontAlgn="base">
                <a:spcBef>
                  <a:spcPct val="0"/>
                </a:spcBef>
                <a:spcAft>
                  <a:spcPct val="0"/>
                </a:spcAft>
                <a:defRPr/>
              </a:pPr>
              <a:t>2</a:t>
            </a:fld>
            <a:endParaRPr lang="en-US">
              <a:cs typeface="Arial"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Picture 2" descr="F:\MEMA\LOGOS\MEMA Logo_high res_transparent.png"/>
          <p:cNvPicPr>
            <a:picLocks noChangeAspect="1" noChangeArrowheads="1"/>
          </p:cNvPicPr>
          <p:nvPr/>
        </p:nvPicPr>
        <p:blipFill>
          <a:blip r:embed="rId3"/>
          <a:srcRect/>
          <a:stretch>
            <a:fillRect/>
          </a:stretch>
        </p:blipFill>
        <p:spPr bwMode="auto">
          <a:xfrm>
            <a:off x="7315200" y="4999038"/>
            <a:ext cx="1828800" cy="1828800"/>
          </a:xfrm>
          <a:prstGeom prst="rect">
            <a:avLst/>
          </a:prstGeom>
          <a:noFill/>
          <a:ln w="9525">
            <a:noFill/>
            <a:miter lim="800000"/>
            <a:headEnd/>
            <a:tailEnd/>
          </a:ln>
        </p:spPr>
      </p:pic>
      <p:sp>
        <p:nvSpPr>
          <p:cNvPr id="47106" name="Content Placeholder 1"/>
          <p:cNvSpPr>
            <a:spLocks noGrp="1"/>
          </p:cNvSpPr>
          <p:nvPr>
            <p:ph idx="1"/>
          </p:nvPr>
        </p:nvSpPr>
        <p:spPr/>
        <p:txBody>
          <a:bodyPr/>
          <a:lstStyle/>
          <a:p>
            <a:pPr eaLnBrk="1" hangingPunct="1">
              <a:defRPr/>
            </a:pPr>
            <a:r>
              <a:rPr lang="en-US" sz="2600" dirty="0" smtClean="0"/>
              <a:t>Every vital record should have a RPO and RTO identified in the COOP plan</a:t>
            </a:r>
          </a:p>
          <a:p>
            <a:pPr marL="109537" indent="0" eaLnBrk="1" hangingPunct="1">
              <a:buFont typeface="Wingdings 3" pitchFamily="18" charset="2"/>
              <a:buNone/>
              <a:defRPr/>
            </a:pPr>
            <a:endParaRPr lang="en-US" sz="2600" dirty="0" smtClean="0"/>
          </a:p>
          <a:p>
            <a:pPr eaLnBrk="1" hangingPunct="1">
              <a:defRPr/>
            </a:pPr>
            <a:r>
              <a:rPr lang="en-US" sz="2600" u="sng" dirty="0" smtClean="0"/>
              <a:t>Recovery Point Objective</a:t>
            </a:r>
            <a:r>
              <a:rPr lang="en-US" sz="2600" dirty="0" smtClean="0"/>
              <a:t> (RPO) – the maximum acceptable amount of data loss measured in time</a:t>
            </a:r>
          </a:p>
          <a:p>
            <a:pPr lvl="1" eaLnBrk="1" hangingPunct="1">
              <a:defRPr/>
            </a:pPr>
            <a:r>
              <a:rPr lang="en-US" sz="2400" dirty="0" smtClean="0"/>
              <a:t>Should be completely independent of the minimum estimated time required to resume normal operations after a disaster</a:t>
            </a:r>
          </a:p>
        </p:txBody>
      </p:sp>
      <p:sp>
        <p:nvSpPr>
          <p:cNvPr id="47107" name="Slide Number Placeholder 2"/>
          <p:cNvSpPr>
            <a:spLocks noGrp="1"/>
          </p:cNvSpPr>
          <p:nvPr>
            <p:ph type="sldNum" sz="quarter" idx="12"/>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224F23FB-E081-4850-8F39-717CBCF65DA4}" type="slidenum">
              <a:rPr lang="en-US">
                <a:cs typeface="Arial" charset="0"/>
              </a:rPr>
              <a:pPr fontAlgn="base">
                <a:spcBef>
                  <a:spcPct val="0"/>
                </a:spcBef>
                <a:spcAft>
                  <a:spcPct val="0"/>
                </a:spcAft>
                <a:defRPr/>
              </a:pPr>
              <a:t>20</a:t>
            </a:fld>
            <a:endParaRPr lang="en-US">
              <a:cs typeface="Arial" charset="0"/>
            </a:endParaRPr>
          </a:p>
        </p:txBody>
      </p:sp>
      <p:sp>
        <p:nvSpPr>
          <p:cNvPr id="4" name="Title 3"/>
          <p:cNvSpPr>
            <a:spLocks noGrp="1"/>
          </p:cNvSpPr>
          <p:nvPr>
            <p:ph type="title"/>
          </p:nvPr>
        </p:nvSpPr>
        <p:spPr/>
        <p:txBody>
          <a:bodyPr>
            <a:noAutofit/>
          </a:bodyPr>
          <a:lstStyle/>
          <a:p>
            <a:pPr eaLnBrk="1" fontAlgn="auto" hangingPunct="1">
              <a:spcAft>
                <a:spcPts val="0"/>
              </a:spcAft>
              <a:defRPr/>
            </a:pPr>
            <a:r>
              <a:rPr lang="en-US" sz="3600" dirty="0" smtClean="0">
                <a:solidFill>
                  <a:schemeClr val="tx1"/>
                </a:solidFill>
              </a:rPr>
              <a:t>Recovery Point Objective (“RPO”) vs. Recovery Time Objective (“RTO”)</a:t>
            </a:r>
            <a:endParaRPr lang="en-US" sz="36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7" name="Picture 2" descr="F:\MEMA\LOGOS\MEMA Logo_high res_transparent.png"/>
          <p:cNvPicPr>
            <a:picLocks noChangeAspect="1" noChangeArrowheads="1"/>
          </p:cNvPicPr>
          <p:nvPr/>
        </p:nvPicPr>
        <p:blipFill>
          <a:blip r:embed="rId3"/>
          <a:srcRect/>
          <a:stretch>
            <a:fillRect/>
          </a:stretch>
        </p:blipFill>
        <p:spPr bwMode="auto">
          <a:xfrm>
            <a:off x="7315200" y="4999038"/>
            <a:ext cx="1828800" cy="1828800"/>
          </a:xfrm>
          <a:prstGeom prst="rect">
            <a:avLst/>
          </a:prstGeom>
          <a:noFill/>
          <a:ln w="9525">
            <a:noFill/>
            <a:miter lim="800000"/>
            <a:headEnd/>
            <a:tailEnd/>
          </a:ln>
        </p:spPr>
      </p:pic>
      <p:sp>
        <p:nvSpPr>
          <p:cNvPr id="55298" name="Content Placeholder 1"/>
          <p:cNvSpPr>
            <a:spLocks noGrp="1"/>
          </p:cNvSpPr>
          <p:nvPr>
            <p:ph idx="1"/>
          </p:nvPr>
        </p:nvSpPr>
        <p:spPr/>
        <p:txBody>
          <a:bodyPr/>
          <a:lstStyle/>
          <a:p>
            <a:pPr eaLnBrk="1" hangingPunct="1"/>
            <a:endParaRPr lang="en-US" sz="2600" u="sng" smtClean="0"/>
          </a:p>
          <a:p>
            <a:pPr eaLnBrk="1" hangingPunct="1"/>
            <a:r>
              <a:rPr lang="en-US" sz="2600" u="sng" smtClean="0"/>
              <a:t>Recovery Time Objective</a:t>
            </a:r>
            <a:r>
              <a:rPr lang="en-US" sz="2600" smtClean="0"/>
              <a:t> (RTO) – the maximum desired length of time allowed between an unexpected failure/disaster &amp; the resumption of normal operations &amp; service levels</a:t>
            </a:r>
          </a:p>
          <a:p>
            <a:pPr lvl="1" eaLnBrk="1" hangingPunct="1"/>
            <a:r>
              <a:rPr lang="en-US" sz="2400" smtClean="0"/>
              <a:t>Defines the point in time after a failure or disaster at which the consequences of the interruption become unacceptable </a:t>
            </a:r>
          </a:p>
          <a:p>
            <a:pPr eaLnBrk="1" hangingPunct="1"/>
            <a:endParaRPr lang="en-US" sz="2900" smtClean="0"/>
          </a:p>
        </p:txBody>
      </p:sp>
      <p:sp>
        <p:nvSpPr>
          <p:cNvPr id="48131" name="Slide Number Placeholder 2"/>
          <p:cNvSpPr>
            <a:spLocks noGrp="1"/>
          </p:cNvSpPr>
          <p:nvPr>
            <p:ph type="sldNum" sz="quarter" idx="12"/>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105B88F2-DB90-400A-9AF6-317FA590486D}" type="slidenum">
              <a:rPr lang="en-US">
                <a:cs typeface="Arial" charset="0"/>
              </a:rPr>
              <a:pPr fontAlgn="base">
                <a:spcBef>
                  <a:spcPct val="0"/>
                </a:spcBef>
                <a:spcAft>
                  <a:spcPct val="0"/>
                </a:spcAft>
                <a:defRPr/>
              </a:pPr>
              <a:t>21</a:t>
            </a:fld>
            <a:endParaRPr lang="en-US">
              <a:cs typeface="Arial" charset="0"/>
            </a:endParaRPr>
          </a:p>
        </p:txBody>
      </p:sp>
      <p:sp>
        <p:nvSpPr>
          <p:cNvPr id="4" name="Title 3"/>
          <p:cNvSpPr>
            <a:spLocks noGrp="1"/>
          </p:cNvSpPr>
          <p:nvPr>
            <p:ph type="title"/>
          </p:nvPr>
        </p:nvSpPr>
        <p:spPr/>
        <p:txBody>
          <a:bodyPr>
            <a:normAutofit fontScale="90000"/>
          </a:bodyPr>
          <a:lstStyle/>
          <a:p>
            <a:pPr eaLnBrk="1" fontAlgn="auto" hangingPunct="1">
              <a:spcAft>
                <a:spcPts val="0"/>
              </a:spcAft>
              <a:defRPr/>
            </a:pPr>
            <a:r>
              <a:rPr lang="en-US" dirty="0" smtClean="0">
                <a:solidFill>
                  <a:schemeClr val="tx1"/>
                </a:solidFill>
              </a:rPr>
              <a:t>Recovery Point Objective vs. Recovery Time Objective (</a:t>
            </a:r>
            <a:r>
              <a:rPr lang="en-US" i="1" dirty="0" smtClean="0">
                <a:solidFill>
                  <a:schemeClr val="tx1"/>
                </a:solidFill>
              </a:rPr>
              <a:t>cont’d</a:t>
            </a:r>
            <a:r>
              <a:rPr lang="en-US" dirty="0" smtClean="0">
                <a:solidFill>
                  <a:schemeClr val="tx1"/>
                </a:solidFill>
              </a:rPr>
              <a:t>)</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Picture 2" descr="F:\MEMA\LOGOS\MEMA Logo_high res_transparent.png"/>
          <p:cNvPicPr>
            <a:picLocks noChangeAspect="1" noChangeArrowheads="1"/>
          </p:cNvPicPr>
          <p:nvPr/>
        </p:nvPicPr>
        <p:blipFill>
          <a:blip r:embed="rId3"/>
          <a:srcRect/>
          <a:stretch>
            <a:fillRect/>
          </a:stretch>
        </p:blipFill>
        <p:spPr bwMode="auto">
          <a:xfrm>
            <a:off x="7315200" y="4999038"/>
            <a:ext cx="1828800" cy="1828800"/>
          </a:xfrm>
          <a:prstGeom prst="rect">
            <a:avLst/>
          </a:prstGeom>
          <a:noFill/>
          <a:ln w="9525">
            <a:noFill/>
            <a:miter lim="800000"/>
            <a:headEnd/>
            <a:tailEnd/>
          </a:ln>
        </p:spPr>
      </p:pic>
      <p:sp>
        <p:nvSpPr>
          <p:cNvPr id="57346" name="Content Placeholder 1"/>
          <p:cNvSpPr>
            <a:spLocks noGrp="1"/>
          </p:cNvSpPr>
          <p:nvPr>
            <p:ph idx="1"/>
          </p:nvPr>
        </p:nvSpPr>
        <p:spPr>
          <a:xfrm>
            <a:off x="457200" y="1481138"/>
            <a:ext cx="8229600" cy="4919662"/>
          </a:xfrm>
        </p:spPr>
        <p:txBody>
          <a:bodyPr/>
          <a:lstStyle/>
          <a:p>
            <a:pPr eaLnBrk="1" hangingPunct="1"/>
            <a:r>
              <a:rPr lang="en-US" sz="2800" dirty="0" smtClean="0"/>
              <a:t>List of key agency personnel</a:t>
            </a:r>
          </a:p>
          <a:p>
            <a:pPr eaLnBrk="1" hangingPunct="1"/>
            <a:r>
              <a:rPr lang="en-US" sz="2800" dirty="0" smtClean="0"/>
              <a:t>Vital records inventory</a:t>
            </a:r>
          </a:p>
          <a:p>
            <a:pPr eaLnBrk="1" hangingPunct="1"/>
            <a:r>
              <a:rPr lang="en-US" sz="2800" dirty="0" smtClean="0"/>
              <a:t>Keys/access codes for records</a:t>
            </a:r>
          </a:p>
          <a:p>
            <a:pPr eaLnBrk="1" hangingPunct="1"/>
            <a:r>
              <a:rPr lang="en-US" sz="2800" dirty="0" smtClean="0"/>
              <a:t>Continuity facility locations</a:t>
            </a:r>
          </a:p>
          <a:p>
            <a:pPr eaLnBrk="1" hangingPunct="1"/>
            <a:r>
              <a:rPr lang="en-US" sz="2800" dirty="0" smtClean="0"/>
              <a:t>List of equipment necessary to access records</a:t>
            </a:r>
          </a:p>
          <a:p>
            <a:pPr eaLnBrk="1" hangingPunct="1"/>
            <a:r>
              <a:rPr lang="en-US" sz="2800" dirty="0" smtClean="0"/>
              <a:t>Contact information for vital records vendors</a:t>
            </a:r>
          </a:p>
        </p:txBody>
      </p:sp>
      <p:sp>
        <p:nvSpPr>
          <p:cNvPr id="49155" name="Slide Number Placeholder 2"/>
          <p:cNvSpPr>
            <a:spLocks noGrp="1"/>
          </p:cNvSpPr>
          <p:nvPr>
            <p:ph type="sldNum" sz="quarter" idx="12"/>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28CCC537-B09D-4BE5-B838-31E4239206D4}" type="slidenum">
              <a:rPr lang="en-US">
                <a:cs typeface="Arial" charset="0"/>
              </a:rPr>
              <a:pPr fontAlgn="base">
                <a:spcBef>
                  <a:spcPct val="0"/>
                </a:spcBef>
                <a:spcAft>
                  <a:spcPct val="0"/>
                </a:spcAft>
                <a:defRPr/>
              </a:pPr>
              <a:t>22</a:t>
            </a:fld>
            <a:endParaRPr lang="en-US">
              <a:cs typeface="Arial" charset="0"/>
            </a:endParaRPr>
          </a:p>
        </p:txBody>
      </p:sp>
      <p:sp>
        <p:nvSpPr>
          <p:cNvPr id="4" name="Title 3"/>
          <p:cNvSpPr>
            <a:spLocks noGrp="1"/>
          </p:cNvSpPr>
          <p:nvPr>
            <p:ph type="title"/>
          </p:nvPr>
        </p:nvSpPr>
        <p:spPr/>
        <p:txBody>
          <a:bodyPr/>
          <a:lstStyle/>
          <a:p>
            <a:pPr eaLnBrk="1" fontAlgn="auto" hangingPunct="1">
              <a:spcAft>
                <a:spcPts val="0"/>
              </a:spcAft>
              <a:defRPr/>
            </a:pPr>
            <a:r>
              <a:rPr lang="en-US" dirty="0" smtClean="0">
                <a:solidFill>
                  <a:schemeClr val="tx1"/>
                </a:solidFill>
              </a:rPr>
              <a:t>Vital Records Plan Packet</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3" name="Picture 2" descr="F:\MEMA\LOGOS\MEMA Logo_high res_transparent.png"/>
          <p:cNvPicPr>
            <a:picLocks noChangeAspect="1" noChangeArrowheads="1"/>
          </p:cNvPicPr>
          <p:nvPr/>
        </p:nvPicPr>
        <p:blipFill>
          <a:blip r:embed="rId3"/>
          <a:srcRect/>
          <a:stretch>
            <a:fillRect/>
          </a:stretch>
        </p:blipFill>
        <p:spPr bwMode="auto">
          <a:xfrm>
            <a:off x="7315200" y="4999038"/>
            <a:ext cx="1828800" cy="1828800"/>
          </a:xfrm>
          <a:prstGeom prst="rect">
            <a:avLst/>
          </a:prstGeom>
          <a:noFill/>
          <a:ln w="9525">
            <a:noFill/>
            <a:miter lim="800000"/>
            <a:headEnd/>
            <a:tailEnd/>
          </a:ln>
        </p:spPr>
      </p:pic>
      <p:sp>
        <p:nvSpPr>
          <p:cNvPr id="59394" name="Content Placeholder 1"/>
          <p:cNvSpPr>
            <a:spLocks noGrp="1"/>
          </p:cNvSpPr>
          <p:nvPr>
            <p:ph idx="1"/>
          </p:nvPr>
        </p:nvSpPr>
        <p:spPr/>
        <p:txBody>
          <a:bodyPr/>
          <a:lstStyle/>
          <a:p>
            <a:pPr eaLnBrk="1" hangingPunct="1"/>
            <a:r>
              <a:rPr lang="en-US" sz="3000" smtClean="0"/>
              <a:t>Must be updated </a:t>
            </a:r>
            <a:r>
              <a:rPr lang="en-US" sz="3000" i="1" smtClean="0"/>
              <a:t>often</a:t>
            </a:r>
          </a:p>
          <a:p>
            <a:pPr eaLnBrk="1" hangingPunct="1"/>
            <a:endParaRPr lang="en-US" sz="3000" i="1" smtClean="0"/>
          </a:p>
          <a:p>
            <a:pPr eaLnBrk="1" hangingPunct="1"/>
            <a:r>
              <a:rPr lang="en-US" sz="3000" smtClean="0"/>
              <a:t>Rotate/cycle on a regular basis so the latest version will be available in the event of a disaster</a:t>
            </a:r>
          </a:p>
          <a:p>
            <a:pPr eaLnBrk="1" hangingPunct="1"/>
            <a:endParaRPr lang="en-US" sz="3000" smtClean="0"/>
          </a:p>
          <a:p>
            <a:pPr eaLnBrk="1" hangingPunct="1"/>
            <a:r>
              <a:rPr lang="en-US" sz="3000" smtClean="0"/>
              <a:t>Old records should be </a:t>
            </a:r>
            <a:r>
              <a:rPr lang="en-US" sz="3000" i="1" smtClean="0"/>
              <a:t>replaced</a:t>
            </a:r>
            <a:r>
              <a:rPr lang="en-US" sz="3000" smtClean="0"/>
              <a:t> with updated records</a:t>
            </a:r>
          </a:p>
        </p:txBody>
      </p:sp>
      <p:sp>
        <p:nvSpPr>
          <p:cNvPr id="50179" name="Slide Number Placeholder 2"/>
          <p:cNvSpPr>
            <a:spLocks noGrp="1"/>
          </p:cNvSpPr>
          <p:nvPr>
            <p:ph type="sldNum" sz="quarter" idx="12"/>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55F645E6-2A8F-45B1-8076-4A1533A8C47B}" type="slidenum">
              <a:rPr lang="en-US">
                <a:cs typeface="Arial" charset="0"/>
              </a:rPr>
              <a:pPr fontAlgn="base">
                <a:spcBef>
                  <a:spcPct val="0"/>
                </a:spcBef>
                <a:spcAft>
                  <a:spcPct val="0"/>
                </a:spcAft>
                <a:defRPr/>
              </a:pPr>
              <a:t>23</a:t>
            </a:fld>
            <a:endParaRPr lang="en-US">
              <a:cs typeface="Arial" charset="0"/>
            </a:endParaRPr>
          </a:p>
        </p:txBody>
      </p:sp>
      <p:sp>
        <p:nvSpPr>
          <p:cNvPr id="4" name="Title 3"/>
          <p:cNvSpPr>
            <a:spLocks noGrp="1"/>
          </p:cNvSpPr>
          <p:nvPr>
            <p:ph type="title"/>
          </p:nvPr>
        </p:nvSpPr>
        <p:spPr/>
        <p:txBody>
          <a:bodyPr/>
          <a:lstStyle/>
          <a:p>
            <a:pPr eaLnBrk="1" fontAlgn="auto" hangingPunct="1">
              <a:spcAft>
                <a:spcPts val="0"/>
              </a:spcAft>
              <a:defRPr/>
            </a:pPr>
            <a:r>
              <a:rPr lang="en-US" dirty="0" smtClean="0">
                <a:solidFill>
                  <a:schemeClr val="tx1"/>
                </a:solidFill>
              </a:rPr>
              <a:t>Updating Vital Records</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1" name="Picture 2" descr="F:\MEMA\LOGOS\MEMA Logo_high res_transparent.png"/>
          <p:cNvPicPr>
            <a:picLocks noChangeAspect="1" noChangeArrowheads="1"/>
          </p:cNvPicPr>
          <p:nvPr/>
        </p:nvPicPr>
        <p:blipFill>
          <a:blip r:embed="rId3"/>
          <a:srcRect/>
          <a:stretch>
            <a:fillRect/>
          </a:stretch>
        </p:blipFill>
        <p:spPr bwMode="auto">
          <a:xfrm>
            <a:off x="7315200" y="4999038"/>
            <a:ext cx="1828800" cy="1828800"/>
          </a:xfrm>
          <a:prstGeom prst="rect">
            <a:avLst/>
          </a:prstGeom>
          <a:noFill/>
          <a:ln w="9525">
            <a:noFill/>
            <a:miter lim="800000"/>
            <a:headEnd/>
            <a:tailEnd/>
          </a:ln>
        </p:spPr>
      </p:pic>
      <p:sp>
        <p:nvSpPr>
          <p:cNvPr id="2" name="Content Placeholder 1"/>
          <p:cNvSpPr>
            <a:spLocks noGrp="1"/>
          </p:cNvSpPr>
          <p:nvPr>
            <p:ph idx="1"/>
          </p:nvPr>
        </p:nvSpPr>
        <p:spPr/>
        <p:txBody>
          <a:bodyPr>
            <a:normAutofit fontScale="92500"/>
          </a:bodyPr>
          <a:lstStyle/>
          <a:p>
            <a:pPr marL="365760" indent="-256032" eaLnBrk="1" fontAlgn="auto" hangingPunct="1">
              <a:spcAft>
                <a:spcPts val="0"/>
              </a:spcAft>
              <a:buFont typeface="Wingdings 3"/>
              <a:buChar char=""/>
              <a:defRPr/>
            </a:pPr>
            <a:r>
              <a:rPr lang="en-US" sz="3000" dirty="0" smtClean="0"/>
              <a:t>More backups or longer retention periods</a:t>
            </a:r>
          </a:p>
          <a:p>
            <a:pPr marL="365760" indent="-256032" eaLnBrk="1" fontAlgn="auto" hangingPunct="1">
              <a:spcAft>
                <a:spcPts val="0"/>
              </a:spcAft>
              <a:buFont typeface="Wingdings 3"/>
              <a:buChar char=""/>
              <a:defRPr/>
            </a:pPr>
            <a:r>
              <a:rPr lang="en-US" sz="3000" dirty="0" smtClean="0"/>
              <a:t>Scanning paper records</a:t>
            </a:r>
          </a:p>
          <a:p>
            <a:pPr marL="365760" indent="-256032" eaLnBrk="1" fontAlgn="auto" hangingPunct="1">
              <a:spcAft>
                <a:spcPts val="0"/>
              </a:spcAft>
              <a:buFont typeface="Wingdings 3"/>
              <a:buChar char=""/>
              <a:defRPr/>
            </a:pPr>
            <a:r>
              <a:rPr lang="en-US" sz="3000" dirty="0" smtClean="0"/>
              <a:t>Assess &amp; upgrade storage facility protection</a:t>
            </a:r>
          </a:p>
          <a:p>
            <a:pPr marL="621792" lvl="1" eaLnBrk="1" fontAlgn="auto" hangingPunct="1">
              <a:spcBef>
                <a:spcPts val="324"/>
              </a:spcBef>
              <a:spcAft>
                <a:spcPts val="0"/>
              </a:spcAft>
              <a:buFont typeface="Verdana"/>
              <a:buChar char="◦"/>
              <a:defRPr/>
            </a:pPr>
            <a:r>
              <a:rPr lang="en-US" sz="2600" dirty="0" smtClean="0"/>
              <a:t>Consider use of off-site storage facility</a:t>
            </a:r>
          </a:p>
          <a:p>
            <a:pPr marL="859536" lvl="2" eaLnBrk="1" fontAlgn="auto" hangingPunct="1">
              <a:spcAft>
                <a:spcPts val="0"/>
              </a:spcAft>
              <a:buFont typeface="Wingdings 2"/>
              <a:buChar char=""/>
              <a:defRPr/>
            </a:pPr>
            <a:r>
              <a:rPr lang="en-US" sz="2400" dirty="0" smtClean="0"/>
              <a:t>30 </a:t>
            </a:r>
            <a:r>
              <a:rPr lang="en-US" sz="2400" dirty="0"/>
              <a:t>miles away for emergency operating </a:t>
            </a:r>
            <a:r>
              <a:rPr lang="en-US" sz="2400" dirty="0" smtClean="0"/>
              <a:t>records</a:t>
            </a:r>
          </a:p>
          <a:p>
            <a:pPr marL="859536" lvl="2" eaLnBrk="1" fontAlgn="auto" hangingPunct="1">
              <a:spcAft>
                <a:spcPts val="0"/>
              </a:spcAft>
              <a:buFont typeface="Wingdings 2"/>
              <a:buChar char=""/>
              <a:defRPr/>
            </a:pPr>
            <a:r>
              <a:rPr lang="en-US" sz="2400" dirty="0" smtClean="0"/>
              <a:t>Rights and Interests </a:t>
            </a:r>
            <a:r>
              <a:rPr lang="en-US" sz="2400" dirty="0"/>
              <a:t>records can be stored further </a:t>
            </a:r>
            <a:r>
              <a:rPr lang="en-US" sz="2400" dirty="0" smtClean="0"/>
              <a:t>away</a:t>
            </a:r>
          </a:p>
          <a:p>
            <a:pPr marL="365760" indent="-256032" eaLnBrk="1" fontAlgn="auto" hangingPunct="1">
              <a:spcAft>
                <a:spcPts val="0"/>
              </a:spcAft>
              <a:buFont typeface="Wingdings 3"/>
              <a:buChar char=""/>
              <a:defRPr/>
            </a:pPr>
            <a:r>
              <a:rPr lang="en-US" sz="3000" dirty="0" smtClean="0"/>
              <a:t>Improve physical &amp; cybersecurity measures</a:t>
            </a:r>
          </a:p>
        </p:txBody>
      </p:sp>
      <p:sp>
        <p:nvSpPr>
          <p:cNvPr id="51203" name="Slide Number Placeholder 2"/>
          <p:cNvSpPr>
            <a:spLocks noGrp="1"/>
          </p:cNvSpPr>
          <p:nvPr>
            <p:ph type="sldNum" sz="quarter" idx="12"/>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9120B455-3094-4FD8-8C97-4E59B39B46A2}" type="slidenum">
              <a:rPr lang="en-US">
                <a:cs typeface="Arial" charset="0"/>
              </a:rPr>
              <a:pPr fontAlgn="base">
                <a:spcBef>
                  <a:spcPct val="0"/>
                </a:spcBef>
                <a:spcAft>
                  <a:spcPct val="0"/>
                </a:spcAft>
                <a:defRPr/>
              </a:pPr>
              <a:t>24</a:t>
            </a:fld>
            <a:endParaRPr lang="en-US">
              <a:cs typeface="Arial" charset="0"/>
            </a:endParaRPr>
          </a:p>
        </p:txBody>
      </p:sp>
      <p:sp>
        <p:nvSpPr>
          <p:cNvPr id="4" name="Title 3"/>
          <p:cNvSpPr>
            <a:spLocks noGrp="1"/>
          </p:cNvSpPr>
          <p:nvPr>
            <p:ph type="title"/>
          </p:nvPr>
        </p:nvSpPr>
        <p:spPr/>
        <p:txBody>
          <a:bodyPr>
            <a:normAutofit fontScale="90000"/>
          </a:bodyPr>
          <a:lstStyle/>
          <a:p>
            <a:pPr eaLnBrk="1" fontAlgn="auto" hangingPunct="1">
              <a:spcAft>
                <a:spcPts val="0"/>
              </a:spcAft>
              <a:defRPr/>
            </a:pPr>
            <a:r>
              <a:rPr lang="en-US" dirty="0" smtClean="0">
                <a:solidFill>
                  <a:schemeClr val="tx1"/>
                </a:solidFill>
              </a:rPr>
              <a:t>Proactive Protection for Vital Records</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52400"/>
            <a:ext cx="8229600" cy="1143000"/>
          </a:xfrm>
        </p:spPr>
        <p:txBody>
          <a:bodyPr/>
          <a:lstStyle/>
          <a:p>
            <a:pPr eaLnBrk="1" fontAlgn="auto" hangingPunct="1">
              <a:lnSpc>
                <a:spcPct val="150000"/>
              </a:lnSpc>
              <a:spcAft>
                <a:spcPts val="0"/>
              </a:spcAft>
              <a:defRPr/>
            </a:pPr>
            <a:r>
              <a:rPr lang="en-US" sz="4400" dirty="0" smtClean="0">
                <a:solidFill>
                  <a:schemeClr val="tx1"/>
                </a:solidFill>
              </a:rPr>
              <a:t>Conclusion</a:t>
            </a:r>
            <a:endParaRPr lang="en-US" sz="4400" dirty="0">
              <a:solidFill>
                <a:schemeClr val="tx1"/>
              </a:solidFill>
            </a:endParaRPr>
          </a:p>
        </p:txBody>
      </p:sp>
      <p:pic>
        <p:nvPicPr>
          <p:cNvPr id="63490" name="Picture 2" descr="F:\MEMA\LOGOS\MEMA Logo_high res_transparent.png"/>
          <p:cNvPicPr>
            <a:picLocks noChangeAspect="1" noChangeArrowheads="1"/>
          </p:cNvPicPr>
          <p:nvPr/>
        </p:nvPicPr>
        <p:blipFill>
          <a:blip r:embed="rId3"/>
          <a:srcRect/>
          <a:stretch>
            <a:fillRect/>
          </a:stretch>
        </p:blipFill>
        <p:spPr bwMode="auto">
          <a:xfrm>
            <a:off x="7315200" y="4999038"/>
            <a:ext cx="1828800" cy="1828800"/>
          </a:xfrm>
          <a:prstGeom prst="rect">
            <a:avLst/>
          </a:prstGeom>
          <a:noFill/>
          <a:ln w="9525">
            <a:noFill/>
            <a:miter lim="800000"/>
            <a:headEnd/>
            <a:tailEnd/>
          </a:ln>
        </p:spPr>
      </p:pic>
      <p:sp>
        <p:nvSpPr>
          <p:cNvPr id="52227" name="Slide Number Placeholder 4"/>
          <p:cNvSpPr>
            <a:spLocks noGrp="1"/>
          </p:cNvSpPr>
          <p:nvPr>
            <p:ph type="sldNum" sz="quarter" idx="12"/>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539B8E0A-3994-4031-B7EC-2898003811D7}" type="slidenum">
              <a:rPr lang="en-US">
                <a:cs typeface="Arial" charset="0"/>
              </a:rPr>
              <a:pPr fontAlgn="base">
                <a:spcBef>
                  <a:spcPct val="0"/>
                </a:spcBef>
                <a:spcAft>
                  <a:spcPct val="0"/>
                </a:spcAft>
                <a:defRPr/>
              </a:pPr>
              <a:t>25</a:t>
            </a:fld>
            <a:endParaRPr lang="en-US">
              <a:cs typeface="Arial" charset="0"/>
            </a:endParaRPr>
          </a:p>
        </p:txBody>
      </p:sp>
      <p:pic>
        <p:nvPicPr>
          <p:cNvPr id="63492" name="Picture 3"/>
          <p:cNvPicPr>
            <a:picLocks noChangeAspect="1" noChangeArrowheads="1"/>
          </p:cNvPicPr>
          <p:nvPr/>
        </p:nvPicPr>
        <p:blipFill>
          <a:blip r:embed="rId4"/>
          <a:srcRect/>
          <a:stretch>
            <a:fillRect/>
          </a:stretch>
        </p:blipFill>
        <p:spPr bwMode="auto">
          <a:xfrm>
            <a:off x="5959475" y="4694238"/>
            <a:ext cx="1384300" cy="1219200"/>
          </a:xfrm>
          <a:prstGeom prst="rect">
            <a:avLst/>
          </a:prstGeom>
          <a:noFill/>
          <a:ln w="9525">
            <a:noFill/>
            <a:miter lim="800000"/>
            <a:headEnd/>
            <a:tailEnd/>
          </a:ln>
        </p:spPr>
      </p:pic>
      <p:pic>
        <p:nvPicPr>
          <p:cNvPr id="63493" name="Picture 3"/>
          <p:cNvPicPr>
            <a:picLocks noChangeAspect="1" noChangeArrowheads="1"/>
          </p:cNvPicPr>
          <p:nvPr/>
        </p:nvPicPr>
        <p:blipFill>
          <a:blip r:embed="rId4"/>
          <a:srcRect/>
          <a:stretch>
            <a:fillRect/>
          </a:stretch>
        </p:blipFill>
        <p:spPr bwMode="auto">
          <a:xfrm>
            <a:off x="6111875" y="4846638"/>
            <a:ext cx="1384300" cy="1219200"/>
          </a:xfrm>
          <a:prstGeom prst="rect">
            <a:avLst/>
          </a:prstGeom>
          <a:noFill/>
          <a:ln w="9525">
            <a:noFill/>
            <a:miter lim="800000"/>
            <a:headEnd/>
            <a:tailEnd/>
          </a:ln>
        </p:spPr>
      </p:pic>
      <p:pic>
        <p:nvPicPr>
          <p:cNvPr id="63494" name="Picture 3"/>
          <p:cNvPicPr>
            <a:picLocks noChangeAspect="1" noChangeArrowheads="1"/>
          </p:cNvPicPr>
          <p:nvPr/>
        </p:nvPicPr>
        <p:blipFill>
          <a:blip r:embed="rId5"/>
          <a:srcRect/>
          <a:stretch>
            <a:fillRect/>
          </a:stretch>
        </p:blipFill>
        <p:spPr bwMode="auto">
          <a:xfrm>
            <a:off x="6115050" y="4733925"/>
            <a:ext cx="1384300" cy="1219200"/>
          </a:xfrm>
          <a:prstGeom prst="rect">
            <a:avLst/>
          </a:prstGeom>
          <a:noFill/>
          <a:ln w="9525">
            <a:noFill/>
            <a:miter lim="800000"/>
            <a:headEnd/>
            <a:tailEnd/>
          </a:ln>
        </p:spPr>
      </p:pic>
      <p:sp>
        <p:nvSpPr>
          <p:cNvPr id="52231" name="Content Placeholder 10"/>
          <p:cNvSpPr>
            <a:spLocks noGrp="1"/>
          </p:cNvSpPr>
          <p:nvPr>
            <p:ph idx="1"/>
          </p:nvPr>
        </p:nvSpPr>
        <p:spPr>
          <a:xfrm>
            <a:off x="381000" y="1203325"/>
            <a:ext cx="8191500" cy="4565650"/>
          </a:xfrm>
        </p:spPr>
        <p:txBody>
          <a:bodyPr>
            <a:spAutoFit/>
          </a:bodyPr>
          <a:lstStyle/>
          <a:p>
            <a:pPr eaLnBrk="1" hangingPunct="1">
              <a:defRPr/>
            </a:pPr>
            <a:r>
              <a:rPr lang="en-US" sz="2400" dirty="0" smtClean="0"/>
              <a:t>Create a vital records program that assess capabilities for maintaining vital records</a:t>
            </a:r>
          </a:p>
          <a:p>
            <a:pPr eaLnBrk="1" hangingPunct="1">
              <a:defRPr/>
            </a:pPr>
            <a:endParaRPr lang="en-US" sz="2400" dirty="0" smtClean="0"/>
          </a:p>
          <a:p>
            <a:pPr eaLnBrk="1" hangingPunct="1">
              <a:defRPr/>
            </a:pPr>
            <a:r>
              <a:rPr lang="en-US" sz="2400" dirty="0" smtClean="0"/>
              <a:t>Identify vital records and characteristics in a vital records inventory &amp; include in COOP plan</a:t>
            </a:r>
          </a:p>
          <a:p>
            <a:pPr marL="109537" indent="0" eaLnBrk="1" hangingPunct="1">
              <a:buFont typeface="Wingdings 3" pitchFamily="18" charset="2"/>
              <a:buNone/>
              <a:defRPr/>
            </a:pPr>
            <a:endParaRPr lang="en-US" sz="2400" dirty="0" smtClean="0"/>
          </a:p>
          <a:p>
            <a:pPr eaLnBrk="1" hangingPunct="1">
              <a:defRPr/>
            </a:pPr>
            <a:r>
              <a:rPr lang="en-US" sz="2400" dirty="0" smtClean="0"/>
              <a:t>Update vital records frequently</a:t>
            </a:r>
          </a:p>
          <a:p>
            <a:pPr eaLnBrk="1" hangingPunct="1">
              <a:defRPr/>
            </a:pPr>
            <a:endParaRPr lang="en-US" sz="2400" dirty="0" smtClean="0"/>
          </a:p>
          <a:p>
            <a:pPr eaLnBrk="1" hangingPunct="1">
              <a:defRPr/>
            </a:pPr>
            <a:r>
              <a:rPr lang="en-US" sz="2400" dirty="0" smtClean="0"/>
              <a:t>Implement proactive protection of vital records</a:t>
            </a:r>
          </a:p>
          <a:p>
            <a:pPr eaLnBrk="1" hangingPunct="1">
              <a:defRPr/>
            </a:pPr>
            <a:endParaRPr lang="en-US" sz="2400" dirty="0" smtClean="0"/>
          </a:p>
          <a:p>
            <a:pPr eaLnBrk="1" hangingPunct="1">
              <a:defRPr/>
            </a:pPr>
            <a:r>
              <a:rPr lang="en-US" sz="2400" dirty="0" smtClean="0"/>
              <a:t>Build a culture of proactive protection</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7" name="Picture 2" descr="F:\MEMA\LOGOS\MEMA Logo_high res_transparent.png"/>
          <p:cNvPicPr>
            <a:picLocks noChangeAspect="1" noChangeArrowheads="1"/>
          </p:cNvPicPr>
          <p:nvPr/>
        </p:nvPicPr>
        <p:blipFill>
          <a:blip r:embed="rId3"/>
          <a:srcRect/>
          <a:stretch>
            <a:fillRect/>
          </a:stretch>
        </p:blipFill>
        <p:spPr bwMode="auto">
          <a:xfrm>
            <a:off x="7315200" y="4999038"/>
            <a:ext cx="1828800" cy="1828800"/>
          </a:xfrm>
          <a:prstGeom prst="rect">
            <a:avLst/>
          </a:prstGeom>
          <a:noFill/>
          <a:ln w="9525">
            <a:noFill/>
            <a:miter lim="800000"/>
            <a:headEnd/>
            <a:tailEnd/>
          </a:ln>
        </p:spPr>
      </p:pic>
      <p:sp>
        <p:nvSpPr>
          <p:cNvPr id="65538" name="Content Placeholder 1"/>
          <p:cNvSpPr>
            <a:spLocks noGrp="1"/>
          </p:cNvSpPr>
          <p:nvPr>
            <p:ph idx="1"/>
          </p:nvPr>
        </p:nvSpPr>
        <p:spPr>
          <a:xfrm>
            <a:off x="2438400" y="2438400"/>
            <a:ext cx="4343400" cy="914400"/>
          </a:xfrm>
        </p:spPr>
        <p:txBody>
          <a:bodyPr/>
          <a:lstStyle/>
          <a:p>
            <a:pPr marL="109538" indent="0" algn="ctr" eaLnBrk="1" hangingPunct="1">
              <a:buFont typeface="Wingdings 3" pitchFamily="18" charset="2"/>
              <a:buNone/>
            </a:pPr>
            <a:r>
              <a:rPr lang="en-US" sz="4800" smtClean="0">
                <a:solidFill>
                  <a:srgbClr val="000000"/>
                </a:solidFill>
                <a:ea typeface="ＭＳ Ｐゴシック" pitchFamily="34" charset="-128"/>
              </a:rPr>
              <a:t>QUESTIONS?</a:t>
            </a:r>
            <a:endParaRPr lang="en-US" sz="4800" smtClean="0">
              <a:ea typeface="ＭＳ Ｐゴシック" pitchFamily="34" charset="-128"/>
            </a:endParaRPr>
          </a:p>
        </p:txBody>
      </p:sp>
      <p:sp>
        <p:nvSpPr>
          <p:cNvPr id="66562" name="Slide Number Placeholder 2"/>
          <p:cNvSpPr>
            <a:spLocks noGrp="1"/>
          </p:cNvSpPr>
          <p:nvPr>
            <p:ph type="sldNum" sz="quarter" idx="12"/>
          </p:nvPr>
        </p:nvSpPr>
        <p:spPr bwMode="auto">
          <a:ln>
            <a:miter lim="800000"/>
            <a:headEnd/>
            <a:tailEnd/>
          </a:ln>
        </p:spPr>
        <p:txBody>
          <a:bodyPr/>
          <a:lstStyle/>
          <a:p>
            <a:pPr>
              <a:defRPr/>
            </a:pPr>
            <a:fld id="{D9E10746-0888-48D1-9F0A-3A51513FD7B9}" type="slidenum">
              <a:rPr lang="en-US" smtClean="0">
                <a:latin typeface="Arial" charset="0"/>
              </a:rPr>
              <a:pPr>
                <a:defRPr/>
              </a:pPr>
              <a:t>26</a:t>
            </a:fld>
            <a:endParaRPr lang="en-US" smtClean="0">
              <a:latin typeface="Arial"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52400"/>
            <a:ext cx="8229600" cy="1143000"/>
          </a:xfrm>
        </p:spPr>
        <p:txBody>
          <a:bodyPr/>
          <a:lstStyle/>
          <a:p>
            <a:pPr eaLnBrk="1" fontAlgn="auto" hangingPunct="1">
              <a:lnSpc>
                <a:spcPct val="150000"/>
              </a:lnSpc>
              <a:spcAft>
                <a:spcPts val="0"/>
              </a:spcAft>
              <a:defRPr/>
            </a:pPr>
            <a:r>
              <a:rPr lang="en-US" sz="4400" dirty="0" smtClean="0">
                <a:solidFill>
                  <a:schemeClr val="tx1"/>
                </a:solidFill>
              </a:rPr>
              <a:t>Contact Information</a:t>
            </a:r>
            <a:endParaRPr lang="en-US" sz="4400" dirty="0">
              <a:solidFill>
                <a:schemeClr val="tx1"/>
              </a:solidFill>
            </a:endParaRPr>
          </a:p>
        </p:txBody>
      </p:sp>
      <p:pic>
        <p:nvPicPr>
          <p:cNvPr id="67586" name="Picture 2" descr="F:\MEMA\LOGOS\MEMA Logo_high res_transparent.png"/>
          <p:cNvPicPr>
            <a:picLocks noChangeAspect="1" noChangeArrowheads="1"/>
          </p:cNvPicPr>
          <p:nvPr/>
        </p:nvPicPr>
        <p:blipFill>
          <a:blip r:embed="rId3"/>
          <a:srcRect/>
          <a:stretch>
            <a:fillRect/>
          </a:stretch>
        </p:blipFill>
        <p:spPr bwMode="auto">
          <a:xfrm>
            <a:off x="7315200" y="4999038"/>
            <a:ext cx="1828800" cy="1828800"/>
          </a:xfrm>
          <a:prstGeom prst="rect">
            <a:avLst/>
          </a:prstGeom>
          <a:noFill/>
          <a:ln w="9525">
            <a:noFill/>
            <a:miter lim="800000"/>
            <a:headEnd/>
            <a:tailEnd/>
          </a:ln>
        </p:spPr>
      </p:pic>
      <p:sp>
        <p:nvSpPr>
          <p:cNvPr id="53251" name="Slide Number Placeholder 4"/>
          <p:cNvSpPr>
            <a:spLocks noGrp="1"/>
          </p:cNvSpPr>
          <p:nvPr>
            <p:ph type="sldNum" sz="quarter" idx="12"/>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64E8EE42-DD58-4A45-B58D-21FF9E80072B}" type="slidenum">
              <a:rPr lang="en-US">
                <a:cs typeface="Arial" charset="0"/>
              </a:rPr>
              <a:pPr fontAlgn="base">
                <a:spcBef>
                  <a:spcPct val="0"/>
                </a:spcBef>
                <a:spcAft>
                  <a:spcPct val="0"/>
                </a:spcAft>
                <a:defRPr/>
              </a:pPr>
              <a:t>27</a:t>
            </a:fld>
            <a:endParaRPr lang="en-US">
              <a:cs typeface="Arial" charset="0"/>
            </a:endParaRPr>
          </a:p>
        </p:txBody>
      </p:sp>
      <p:pic>
        <p:nvPicPr>
          <p:cNvPr id="67588" name="Picture 3"/>
          <p:cNvPicPr>
            <a:picLocks noChangeAspect="1" noChangeArrowheads="1"/>
          </p:cNvPicPr>
          <p:nvPr/>
        </p:nvPicPr>
        <p:blipFill>
          <a:blip r:embed="rId4"/>
          <a:srcRect/>
          <a:stretch>
            <a:fillRect/>
          </a:stretch>
        </p:blipFill>
        <p:spPr bwMode="auto">
          <a:xfrm>
            <a:off x="5959475" y="4694238"/>
            <a:ext cx="1384300" cy="1219200"/>
          </a:xfrm>
          <a:prstGeom prst="rect">
            <a:avLst/>
          </a:prstGeom>
          <a:noFill/>
          <a:ln w="9525">
            <a:noFill/>
            <a:miter lim="800000"/>
            <a:headEnd/>
            <a:tailEnd/>
          </a:ln>
        </p:spPr>
      </p:pic>
      <p:pic>
        <p:nvPicPr>
          <p:cNvPr id="67589" name="Picture 3"/>
          <p:cNvPicPr>
            <a:picLocks noChangeAspect="1" noChangeArrowheads="1"/>
          </p:cNvPicPr>
          <p:nvPr/>
        </p:nvPicPr>
        <p:blipFill>
          <a:blip r:embed="rId4"/>
          <a:srcRect/>
          <a:stretch>
            <a:fillRect/>
          </a:stretch>
        </p:blipFill>
        <p:spPr bwMode="auto">
          <a:xfrm>
            <a:off x="6111875" y="4846638"/>
            <a:ext cx="1384300" cy="1219200"/>
          </a:xfrm>
          <a:prstGeom prst="rect">
            <a:avLst/>
          </a:prstGeom>
          <a:noFill/>
          <a:ln w="9525">
            <a:noFill/>
            <a:miter lim="800000"/>
            <a:headEnd/>
            <a:tailEnd/>
          </a:ln>
        </p:spPr>
      </p:pic>
      <p:pic>
        <p:nvPicPr>
          <p:cNvPr id="67590" name="Picture 3"/>
          <p:cNvPicPr>
            <a:picLocks noChangeAspect="1" noChangeArrowheads="1"/>
          </p:cNvPicPr>
          <p:nvPr/>
        </p:nvPicPr>
        <p:blipFill>
          <a:blip r:embed="rId5"/>
          <a:srcRect/>
          <a:stretch>
            <a:fillRect/>
          </a:stretch>
        </p:blipFill>
        <p:spPr bwMode="auto">
          <a:xfrm>
            <a:off x="6115050" y="4733925"/>
            <a:ext cx="1384300" cy="1219200"/>
          </a:xfrm>
          <a:prstGeom prst="rect">
            <a:avLst/>
          </a:prstGeom>
          <a:noFill/>
          <a:ln w="9525">
            <a:noFill/>
            <a:miter lim="800000"/>
            <a:headEnd/>
            <a:tailEnd/>
          </a:ln>
        </p:spPr>
      </p:pic>
      <p:sp>
        <p:nvSpPr>
          <p:cNvPr id="53255" name="Content Placeholder 10"/>
          <p:cNvSpPr>
            <a:spLocks noGrp="1"/>
          </p:cNvSpPr>
          <p:nvPr>
            <p:ph idx="1"/>
          </p:nvPr>
        </p:nvSpPr>
        <p:spPr>
          <a:xfrm>
            <a:off x="381000" y="1203325"/>
            <a:ext cx="8191500" cy="3057525"/>
          </a:xfrm>
        </p:spPr>
        <p:txBody>
          <a:bodyPr>
            <a:spAutoFit/>
          </a:bodyPr>
          <a:lstStyle/>
          <a:p>
            <a:pPr marL="0" indent="0" algn="ctr" eaLnBrk="1" fontAlgn="auto" hangingPunct="1">
              <a:spcAft>
                <a:spcPts val="0"/>
              </a:spcAft>
              <a:buClr>
                <a:srgbClr val="0000FF"/>
              </a:buClr>
              <a:buFont typeface="Wingdings 3" pitchFamily="18" charset="2"/>
              <a:buNone/>
              <a:defRPr/>
            </a:pPr>
            <a:endParaRPr lang="en-US" altLang="en-US" dirty="0" smtClean="0">
              <a:solidFill>
                <a:prstClr val="black"/>
              </a:solidFill>
              <a:ea typeface="ＭＳ Ｐゴシック" pitchFamily="34" charset="-128"/>
              <a:cs typeface="ＭＳ Ｐゴシック" charset="0"/>
            </a:endParaRPr>
          </a:p>
          <a:p>
            <a:pPr marL="0" indent="0" algn="ctr" eaLnBrk="1" fontAlgn="auto" hangingPunct="1">
              <a:spcAft>
                <a:spcPts val="0"/>
              </a:spcAft>
              <a:buClr>
                <a:srgbClr val="0000FF"/>
              </a:buClr>
              <a:buFont typeface="Wingdings 3" pitchFamily="18" charset="2"/>
              <a:buNone/>
              <a:defRPr/>
            </a:pPr>
            <a:r>
              <a:rPr lang="en-US" altLang="en-US" dirty="0" smtClean="0">
                <a:solidFill>
                  <a:prstClr val="black"/>
                </a:solidFill>
                <a:ea typeface="ＭＳ Ｐゴシック" pitchFamily="34" charset="-128"/>
                <a:cs typeface="ＭＳ Ｐゴシック" charset="0"/>
              </a:rPr>
              <a:t>Audrey </a:t>
            </a:r>
            <a:r>
              <a:rPr lang="en-US" altLang="en-US" dirty="0">
                <a:solidFill>
                  <a:prstClr val="black"/>
                </a:solidFill>
                <a:ea typeface="ＭＳ Ｐゴシック" pitchFamily="34" charset="-128"/>
                <a:cs typeface="ＭＳ Ｐゴシック" charset="0"/>
              </a:rPr>
              <a:t>Cain -MEMA- </a:t>
            </a:r>
          </a:p>
          <a:p>
            <a:pPr marL="0" indent="0" algn="ctr" eaLnBrk="1" fontAlgn="auto" hangingPunct="1">
              <a:spcAft>
                <a:spcPts val="0"/>
              </a:spcAft>
              <a:buClr>
                <a:srgbClr val="0000FF"/>
              </a:buClr>
              <a:buFont typeface="Wingdings 3" pitchFamily="18" charset="2"/>
              <a:buNone/>
              <a:defRPr/>
            </a:pPr>
            <a:r>
              <a:rPr lang="en-US" altLang="en-US" dirty="0">
                <a:solidFill>
                  <a:prstClr val="black"/>
                </a:solidFill>
                <a:ea typeface="ＭＳ Ｐゴシック" pitchFamily="34" charset="-128"/>
                <a:cs typeface="ＭＳ Ｐゴシック" charset="0"/>
              </a:rPr>
              <a:t>(</a:t>
            </a:r>
            <a:r>
              <a:rPr lang="en-US" altLang="en-US" dirty="0" err="1">
                <a:solidFill>
                  <a:prstClr val="black"/>
                </a:solidFill>
                <a:ea typeface="ＭＳ Ｐゴシック" pitchFamily="34" charset="-128"/>
                <a:cs typeface="ＭＳ Ｐゴシック" charset="0"/>
              </a:rPr>
              <a:t>audrey.cain@maryland.gov</a:t>
            </a:r>
            <a:r>
              <a:rPr lang="en-US" altLang="en-US" dirty="0">
                <a:solidFill>
                  <a:prstClr val="black"/>
                </a:solidFill>
                <a:ea typeface="ＭＳ Ｐゴシック" pitchFamily="34" charset="-128"/>
                <a:cs typeface="ＭＳ Ｐゴシック" charset="0"/>
              </a:rPr>
              <a:t>)</a:t>
            </a:r>
          </a:p>
          <a:p>
            <a:pPr marL="0" indent="0" algn="ctr" eaLnBrk="1" fontAlgn="auto" hangingPunct="1">
              <a:spcAft>
                <a:spcPts val="0"/>
              </a:spcAft>
              <a:buClr>
                <a:srgbClr val="0000FF"/>
              </a:buClr>
              <a:buFont typeface="Wingdings 3" pitchFamily="18" charset="2"/>
              <a:buNone/>
              <a:defRPr/>
            </a:pPr>
            <a:endParaRPr lang="en-US" altLang="en-US" dirty="0">
              <a:solidFill>
                <a:prstClr val="black"/>
              </a:solidFill>
              <a:ea typeface="ＭＳ Ｐゴシック" pitchFamily="34" charset="-128"/>
              <a:cs typeface="ＭＳ Ｐゴシック" charset="0"/>
            </a:endParaRPr>
          </a:p>
          <a:p>
            <a:pPr marL="0" indent="0" algn="ctr" eaLnBrk="1" fontAlgn="auto" hangingPunct="1">
              <a:spcAft>
                <a:spcPts val="0"/>
              </a:spcAft>
              <a:buClr>
                <a:srgbClr val="0000FF"/>
              </a:buClr>
              <a:buFont typeface="Wingdings 3" pitchFamily="18" charset="2"/>
              <a:buNone/>
              <a:defRPr/>
            </a:pPr>
            <a:r>
              <a:rPr lang="en-US" altLang="en-US" dirty="0">
                <a:solidFill>
                  <a:prstClr val="black"/>
                </a:solidFill>
                <a:ea typeface="ＭＳ Ｐゴシック" pitchFamily="34" charset="-128"/>
                <a:cs typeface="ＭＳ Ｐゴシック" charset="0"/>
              </a:rPr>
              <a:t>Jane J. </a:t>
            </a:r>
            <a:r>
              <a:rPr lang="en-US" altLang="en-US" dirty="0" err="1">
                <a:solidFill>
                  <a:prstClr val="black"/>
                </a:solidFill>
                <a:ea typeface="ＭＳ Ｐゴシック" pitchFamily="34" charset="-128"/>
                <a:cs typeface="ＭＳ Ｐゴシック" charset="0"/>
              </a:rPr>
              <a:t>Thursby</a:t>
            </a:r>
            <a:r>
              <a:rPr lang="en-US" altLang="en-US" dirty="0">
                <a:solidFill>
                  <a:prstClr val="black"/>
                </a:solidFill>
                <a:ea typeface="ＭＳ Ｐゴシック" pitchFamily="34" charset="-128"/>
                <a:cs typeface="ＭＳ Ｐゴシック" charset="0"/>
              </a:rPr>
              <a:t> -MEMA- (</a:t>
            </a:r>
            <a:r>
              <a:rPr lang="en-US" altLang="en-US" dirty="0" err="1">
                <a:solidFill>
                  <a:prstClr val="black"/>
                </a:solidFill>
                <a:ea typeface="ＭＳ Ｐゴシック" pitchFamily="34" charset="-128"/>
                <a:cs typeface="ＭＳ Ｐゴシック" charset="0"/>
              </a:rPr>
              <a:t>jane.thursby@maryland.gov</a:t>
            </a:r>
            <a:r>
              <a:rPr lang="en-US" altLang="en-US" dirty="0">
                <a:solidFill>
                  <a:prstClr val="black"/>
                </a:solidFill>
                <a:ea typeface="ＭＳ Ｐゴシック" pitchFamily="34" charset="-128"/>
                <a:cs typeface="ＭＳ Ｐゴシック" charset="0"/>
              </a:rPr>
              <a:t>)</a:t>
            </a:r>
          </a:p>
          <a:p>
            <a:pPr marL="109538" indent="0" eaLnBrk="1" hangingPunct="1">
              <a:buFont typeface="Wingdings 3" pitchFamily="18" charset="2"/>
              <a:buNone/>
              <a:defRPr/>
            </a:pPr>
            <a:endParaRPr lang="en-US" sz="1400" b="1"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2" descr="F:\MEMA\LOGOS\MEMA Logo_high res_transparent.png"/>
          <p:cNvPicPr>
            <a:picLocks noChangeAspect="1" noChangeArrowheads="1"/>
          </p:cNvPicPr>
          <p:nvPr/>
        </p:nvPicPr>
        <p:blipFill>
          <a:blip r:embed="rId3"/>
          <a:srcRect/>
          <a:stretch>
            <a:fillRect/>
          </a:stretch>
        </p:blipFill>
        <p:spPr bwMode="auto">
          <a:xfrm>
            <a:off x="7315200" y="4999038"/>
            <a:ext cx="1828800" cy="1828800"/>
          </a:xfrm>
          <a:prstGeom prst="rect">
            <a:avLst/>
          </a:prstGeom>
          <a:noFill/>
          <a:ln w="9525">
            <a:noFill/>
            <a:miter lim="800000"/>
            <a:headEnd/>
            <a:tailEnd/>
          </a:ln>
        </p:spPr>
      </p:pic>
      <p:sp>
        <p:nvSpPr>
          <p:cNvPr id="2" name="Content Placeholder 1"/>
          <p:cNvSpPr>
            <a:spLocks noGrp="1"/>
          </p:cNvSpPr>
          <p:nvPr>
            <p:ph idx="1"/>
          </p:nvPr>
        </p:nvSpPr>
        <p:spPr/>
        <p:txBody>
          <a:bodyPr>
            <a:normAutofit/>
          </a:bodyPr>
          <a:lstStyle/>
          <a:p>
            <a:pPr eaLnBrk="1" hangingPunct="1">
              <a:defRPr/>
            </a:pPr>
            <a:r>
              <a:rPr lang="en-US" dirty="0"/>
              <a:t>Session participants will remain </a:t>
            </a:r>
            <a:r>
              <a:rPr lang="en-US" dirty="0" smtClean="0"/>
              <a:t>muted</a:t>
            </a:r>
          </a:p>
          <a:p>
            <a:pPr eaLnBrk="1" hangingPunct="1">
              <a:defRPr/>
            </a:pPr>
            <a:endParaRPr lang="en-US" dirty="0"/>
          </a:p>
          <a:p>
            <a:pPr eaLnBrk="1" hangingPunct="1">
              <a:defRPr/>
            </a:pPr>
            <a:r>
              <a:rPr lang="en-US" dirty="0" smtClean="0"/>
              <a:t>Type questions in “Questions Pane” </a:t>
            </a:r>
          </a:p>
          <a:p>
            <a:pPr marL="109728" indent="0" eaLnBrk="1" hangingPunct="1">
              <a:buFont typeface="Wingdings 3" pitchFamily="18" charset="2"/>
              <a:buNone/>
              <a:defRPr/>
            </a:pPr>
            <a:endParaRPr lang="en-US" dirty="0" smtClean="0"/>
          </a:p>
          <a:p>
            <a:pPr eaLnBrk="1" hangingPunct="1">
              <a:defRPr/>
            </a:pPr>
            <a:r>
              <a:rPr lang="en-US" dirty="0" smtClean="0"/>
              <a:t>Feedback survey</a:t>
            </a:r>
          </a:p>
          <a:p>
            <a:pPr eaLnBrk="1" hangingPunct="1">
              <a:defRPr/>
            </a:pPr>
            <a:endParaRPr lang="en-US" dirty="0" smtClean="0"/>
          </a:p>
          <a:p>
            <a:pPr eaLnBrk="1" hangingPunct="1">
              <a:defRPr/>
            </a:pPr>
            <a:r>
              <a:rPr lang="en-US" dirty="0" smtClean="0"/>
              <a:t>Audio problems? </a:t>
            </a:r>
            <a:r>
              <a:rPr lang="en-US" dirty="0" smtClean="0">
                <a:hlinkClick r:id="rId4"/>
              </a:rPr>
              <a:t>http://bit.ly/AudioHelp</a:t>
            </a:r>
            <a:endParaRPr lang="en-US" dirty="0" smtClean="0"/>
          </a:p>
          <a:p>
            <a:pPr marL="109728" indent="0" eaLnBrk="1" hangingPunct="1">
              <a:buFont typeface="Wingdings 3" pitchFamily="18" charset="2"/>
              <a:buNone/>
              <a:defRPr/>
            </a:pPr>
            <a:endParaRPr lang="en-US" dirty="0"/>
          </a:p>
          <a:p>
            <a:pPr eaLnBrk="1" hangingPunct="1">
              <a:defRPr/>
            </a:pPr>
            <a:r>
              <a:rPr lang="en-US" dirty="0" smtClean="0"/>
              <a:t>Recorded</a:t>
            </a:r>
            <a:r>
              <a:rPr lang="en-US" dirty="0"/>
              <a:t>, will be available over </a:t>
            </a:r>
            <a:r>
              <a:rPr lang="en-US" dirty="0" smtClean="0"/>
              <a:t>MEPP</a:t>
            </a:r>
            <a:endParaRPr lang="en-US" dirty="0"/>
          </a:p>
          <a:p>
            <a:pPr eaLnBrk="1" hangingPunct="1">
              <a:defRPr/>
            </a:pPr>
            <a:endParaRPr lang="en-US" dirty="0" smtClean="0"/>
          </a:p>
        </p:txBody>
      </p:sp>
      <p:sp>
        <p:nvSpPr>
          <p:cNvPr id="3" name="Slide Number Placeholder 2"/>
          <p:cNvSpPr>
            <a:spLocks noGrp="1"/>
          </p:cNvSpPr>
          <p:nvPr>
            <p:ph type="sldNum" sz="quarter" idx="12"/>
          </p:nvPr>
        </p:nvSpPr>
        <p:spPr/>
        <p:txBody>
          <a:bodyPr/>
          <a:lstStyle/>
          <a:p>
            <a:pPr>
              <a:defRPr/>
            </a:pPr>
            <a:fld id="{A0C3FD61-8040-41E3-8D07-328E19E29B18}" type="slidenum">
              <a:rPr lang="en-US" smtClean="0"/>
              <a:pPr>
                <a:defRPr/>
              </a:pPr>
              <a:t>3</a:t>
            </a:fld>
            <a:endParaRPr lang="en-US"/>
          </a:p>
        </p:txBody>
      </p:sp>
      <p:sp>
        <p:nvSpPr>
          <p:cNvPr id="4" name="Title 3"/>
          <p:cNvSpPr>
            <a:spLocks noGrp="1"/>
          </p:cNvSpPr>
          <p:nvPr>
            <p:ph type="title"/>
          </p:nvPr>
        </p:nvSpPr>
        <p:spPr/>
        <p:txBody>
          <a:bodyPr/>
          <a:lstStyle/>
          <a:p>
            <a:pPr eaLnBrk="1" hangingPunct="1">
              <a:defRPr/>
            </a:pPr>
            <a:r>
              <a:rPr lang="en-US" dirty="0" smtClean="0">
                <a:solidFill>
                  <a:schemeClr val="tx1"/>
                </a:solidFill>
              </a:rPr>
              <a:t>Webinar</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2" descr="F:\MEMA\LOGOS\MEMA Logo_high res_transparent.png"/>
          <p:cNvPicPr>
            <a:picLocks noChangeAspect="1" noChangeArrowheads="1"/>
          </p:cNvPicPr>
          <p:nvPr/>
        </p:nvPicPr>
        <p:blipFill>
          <a:blip r:embed="rId3"/>
          <a:srcRect/>
          <a:stretch>
            <a:fillRect/>
          </a:stretch>
        </p:blipFill>
        <p:spPr bwMode="auto">
          <a:xfrm>
            <a:off x="7315200" y="4999038"/>
            <a:ext cx="1828800" cy="1828800"/>
          </a:xfrm>
          <a:prstGeom prst="rect">
            <a:avLst/>
          </a:prstGeom>
          <a:noFill/>
          <a:ln w="9525">
            <a:noFill/>
            <a:miter lim="800000"/>
            <a:headEnd/>
            <a:tailEnd/>
          </a:ln>
        </p:spPr>
      </p:pic>
      <p:sp>
        <p:nvSpPr>
          <p:cNvPr id="2" name="Content Placeholder 1"/>
          <p:cNvSpPr>
            <a:spLocks noGrp="1"/>
          </p:cNvSpPr>
          <p:nvPr>
            <p:ph idx="1"/>
          </p:nvPr>
        </p:nvSpPr>
        <p:spPr/>
        <p:txBody>
          <a:bodyPr>
            <a:normAutofit fontScale="92500" lnSpcReduction="10000"/>
          </a:bodyPr>
          <a:lstStyle/>
          <a:p>
            <a:pPr eaLnBrk="1" hangingPunct="1">
              <a:defRPr/>
            </a:pPr>
            <a:r>
              <a:rPr lang="en-US" dirty="0" smtClean="0"/>
              <a:t>Introductions</a:t>
            </a:r>
          </a:p>
          <a:p>
            <a:pPr eaLnBrk="1" hangingPunct="1">
              <a:defRPr/>
            </a:pPr>
            <a:r>
              <a:rPr lang="en-US" dirty="0" smtClean="0"/>
              <a:t>Background &amp; Definitions</a:t>
            </a:r>
          </a:p>
          <a:p>
            <a:pPr eaLnBrk="1" hangingPunct="1">
              <a:defRPr/>
            </a:pPr>
            <a:r>
              <a:rPr lang="en-US" dirty="0" smtClean="0"/>
              <a:t>Vital Records Protection &amp; Recovery</a:t>
            </a:r>
          </a:p>
          <a:p>
            <a:pPr lvl="1" eaLnBrk="1" hangingPunct="1">
              <a:defRPr/>
            </a:pPr>
            <a:r>
              <a:rPr lang="en-US" dirty="0" smtClean="0"/>
              <a:t>Vital Records Program</a:t>
            </a:r>
          </a:p>
          <a:p>
            <a:pPr lvl="1" eaLnBrk="1" hangingPunct="1">
              <a:defRPr/>
            </a:pPr>
            <a:r>
              <a:rPr lang="en-US" dirty="0" smtClean="0"/>
              <a:t>Identify vital records &amp; characteristics</a:t>
            </a:r>
          </a:p>
          <a:p>
            <a:pPr lvl="1" eaLnBrk="1" hangingPunct="1">
              <a:defRPr/>
            </a:pPr>
            <a:r>
              <a:rPr lang="en-US" dirty="0" smtClean="0"/>
              <a:t>Agency / Business Impact Assessment (“BIA”)</a:t>
            </a:r>
          </a:p>
          <a:p>
            <a:pPr lvl="1" eaLnBrk="1" hangingPunct="1">
              <a:defRPr/>
            </a:pPr>
            <a:r>
              <a:rPr lang="en-US" dirty="0" smtClean="0"/>
              <a:t>Risk Assessment / BIA Process</a:t>
            </a:r>
          </a:p>
          <a:p>
            <a:pPr lvl="1" eaLnBrk="1" hangingPunct="1">
              <a:defRPr/>
            </a:pPr>
            <a:r>
              <a:rPr lang="en-US" dirty="0" smtClean="0"/>
              <a:t>Vital Records Inventory</a:t>
            </a:r>
          </a:p>
          <a:p>
            <a:pPr lvl="1" eaLnBrk="1" hangingPunct="1">
              <a:defRPr/>
            </a:pPr>
            <a:r>
              <a:rPr lang="en-US" dirty="0" smtClean="0"/>
              <a:t>Recovery Point / Recovery Time Objective</a:t>
            </a:r>
          </a:p>
          <a:p>
            <a:pPr lvl="1" eaLnBrk="1" hangingPunct="1">
              <a:defRPr/>
            </a:pPr>
            <a:r>
              <a:rPr lang="en-US" dirty="0" smtClean="0"/>
              <a:t>Proactive Protection</a:t>
            </a:r>
          </a:p>
          <a:p>
            <a:pPr eaLnBrk="1" hangingPunct="1">
              <a:defRPr/>
            </a:pPr>
            <a:r>
              <a:rPr lang="en-US" dirty="0" smtClean="0"/>
              <a:t>Conclusion</a:t>
            </a:r>
          </a:p>
          <a:p>
            <a:pPr eaLnBrk="1" hangingPunct="1">
              <a:defRPr/>
            </a:pPr>
            <a:r>
              <a:rPr lang="en-US" dirty="0" smtClean="0"/>
              <a:t>Contact Information </a:t>
            </a:r>
          </a:p>
          <a:p>
            <a:pPr eaLnBrk="1" hangingPunct="1">
              <a:defRPr/>
            </a:pPr>
            <a:endParaRPr lang="en-US" dirty="0" smtClean="0"/>
          </a:p>
          <a:p>
            <a:pPr eaLnBrk="1" hangingPunct="1">
              <a:defRPr/>
            </a:pPr>
            <a:endParaRPr lang="en-US" dirty="0" smtClean="0"/>
          </a:p>
          <a:p>
            <a:pPr eaLnBrk="1" hangingPunct="1">
              <a:defRPr/>
            </a:pPr>
            <a:endParaRPr lang="en-US" dirty="0"/>
          </a:p>
        </p:txBody>
      </p:sp>
      <p:sp>
        <p:nvSpPr>
          <p:cNvPr id="3" name="Title 2"/>
          <p:cNvSpPr>
            <a:spLocks noGrp="1"/>
          </p:cNvSpPr>
          <p:nvPr>
            <p:ph type="title"/>
          </p:nvPr>
        </p:nvSpPr>
        <p:spPr/>
        <p:txBody>
          <a:bodyPr/>
          <a:lstStyle/>
          <a:p>
            <a:pPr eaLnBrk="1" hangingPunct="1">
              <a:defRPr/>
            </a:pPr>
            <a:r>
              <a:rPr lang="en-US" dirty="0" smtClean="0">
                <a:solidFill>
                  <a:schemeClr val="tx1"/>
                </a:solidFill>
              </a:rPr>
              <a:t>Outline</a:t>
            </a:r>
            <a:endParaRPr lang="en-US" dirty="0"/>
          </a:p>
        </p:txBody>
      </p:sp>
      <p:sp>
        <p:nvSpPr>
          <p:cNvPr id="4" name="Slide Number Placeholder 3"/>
          <p:cNvSpPr>
            <a:spLocks noGrp="1"/>
          </p:cNvSpPr>
          <p:nvPr>
            <p:ph type="sldNum" sz="quarter" idx="12"/>
          </p:nvPr>
        </p:nvSpPr>
        <p:spPr/>
        <p:txBody>
          <a:bodyPr/>
          <a:lstStyle/>
          <a:p>
            <a:pPr>
              <a:defRPr/>
            </a:pPr>
            <a:fld id="{F70BF5F9-60D4-4CB4-AB85-413FEAA54E4B}" type="slidenum">
              <a:rPr lang="en-US" smtClean="0"/>
              <a:pPr>
                <a:defRPr/>
              </a:pPr>
              <a:t>4</a:t>
            </a:fld>
            <a:endParaRPr lang="en-US"/>
          </a:p>
        </p:txBody>
      </p:sp>
      <p:sp>
        <p:nvSpPr>
          <p:cNvPr id="20485" name="Rectangle 5"/>
          <p:cNvSpPr>
            <a:spLocks noChangeArrowheads="1"/>
          </p:cNvSpPr>
          <p:nvPr/>
        </p:nvSpPr>
        <p:spPr bwMode="auto">
          <a:xfrm>
            <a:off x="3124200" y="5627688"/>
            <a:ext cx="4572000" cy="1077912"/>
          </a:xfrm>
          <a:prstGeom prst="rect">
            <a:avLst/>
          </a:prstGeom>
          <a:noFill/>
          <a:ln w="9525">
            <a:noFill/>
            <a:miter lim="800000"/>
            <a:headEnd/>
            <a:tailEnd/>
          </a:ln>
        </p:spPr>
        <p:txBody>
          <a:bodyPr>
            <a:spAutoFit/>
          </a:bodyPr>
          <a:lstStyle/>
          <a:p>
            <a:r>
              <a:rPr lang="en-US" sz="1600" dirty="0"/>
              <a:t>At this point in the presentation you should be able to hear the presenter speaking. Should you experience audio problems please visit </a:t>
            </a:r>
            <a:r>
              <a:rPr lang="en-US" sz="1600" u="sng" dirty="0">
                <a:hlinkClick r:id="rId4"/>
              </a:rPr>
              <a:t>http://bit.ly/AudioHelp</a:t>
            </a:r>
            <a:endParaRPr lang="en-US" sz="16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2" descr="F:\MEMA\LOGOS\MEMA Logo_high res_transparent.png"/>
          <p:cNvPicPr>
            <a:picLocks noChangeAspect="1" noChangeArrowheads="1"/>
          </p:cNvPicPr>
          <p:nvPr/>
        </p:nvPicPr>
        <p:blipFill>
          <a:blip r:embed="rId3"/>
          <a:srcRect/>
          <a:stretch>
            <a:fillRect/>
          </a:stretch>
        </p:blipFill>
        <p:spPr bwMode="auto">
          <a:xfrm>
            <a:off x="7315200" y="4999038"/>
            <a:ext cx="1828800" cy="1828800"/>
          </a:xfrm>
          <a:prstGeom prst="rect">
            <a:avLst/>
          </a:prstGeom>
          <a:noFill/>
          <a:ln w="9525">
            <a:noFill/>
            <a:miter lim="800000"/>
            <a:headEnd/>
            <a:tailEnd/>
          </a:ln>
        </p:spPr>
      </p:pic>
      <p:sp>
        <p:nvSpPr>
          <p:cNvPr id="15362" name="Content Placeholder 1"/>
          <p:cNvSpPr>
            <a:spLocks noGrp="1"/>
          </p:cNvSpPr>
          <p:nvPr>
            <p:ph idx="1"/>
          </p:nvPr>
        </p:nvSpPr>
        <p:spPr/>
        <p:txBody>
          <a:bodyPr/>
          <a:lstStyle/>
          <a:p>
            <a:pPr eaLnBrk="1" hangingPunct="1">
              <a:defRPr/>
            </a:pPr>
            <a:r>
              <a:rPr lang="en-US" altLang="en-US" sz="2400" u="sng" dirty="0" smtClean="0"/>
              <a:t>Presenters</a:t>
            </a:r>
            <a:r>
              <a:rPr lang="en-US" altLang="en-US" sz="2400" dirty="0" smtClean="0"/>
              <a:t>:  </a:t>
            </a:r>
            <a:r>
              <a:rPr lang="en-US" altLang="en-US" sz="2200" dirty="0" smtClean="0"/>
              <a:t>Preeti Emrick &amp; Marissa Clark, University of Maryland Center for Health and Homeland Security </a:t>
            </a:r>
          </a:p>
          <a:p>
            <a:pPr marL="109537" indent="0" eaLnBrk="1" hangingPunct="1">
              <a:buFont typeface="Wingdings 3" pitchFamily="18" charset="2"/>
              <a:buNone/>
              <a:defRPr/>
            </a:pPr>
            <a:endParaRPr lang="en-US" altLang="en-US" sz="2200" dirty="0" smtClean="0"/>
          </a:p>
          <a:p>
            <a:pPr eaLnBrk="1" hangingPunct="1">
              <a:defRPr/>
            </a:pPr>
            <a:r>
              <a:rPr lang="en-US" altLang="en-US" sz="2400" u="sng" dirty="0" smtClean="0"/>
              <a:t>About </a:t>
            </a:r>
            <a:r>
              <a:rPr lang="en-US" altLang="en-US" sz="2400" u="sng" dirty="0"/>
              <a:t>CHHS</a:t>
            </a:r>
            <a:r>
              <a:rPr lang="en-US" altLang="en-US" dirty="0"/>
              <a:t>:  </a:t>
            </a:r>
          </a:p>
          <a:p>
            <a:pPr lvl="1" eaLnBrk="1" hangingPunct="1">
              <a:defRPr/>
            </a:pPr>
            <a:r>
              <a:rPr lang="en-US" altLang="en-US" sz="2200" dirty="0"/>
              <a:t>Created after 9/11 attacks</a:t>
            </a:r>
          </a:p>
          <a:p>
            <a:pPr lvl="1" eaLnBrk="1" hangingPunct="1">
              <a:defRPr/>
            </a:pPr>
            <a:r>
              <a:rPr lang="en-US" altLang="en-US" sz="2200" dirty="0"/>
              <a:t>To bolster UMB’s work related to homeland security</a:t>
            </a:r>
          </a:p>
          <a:p>
            <a:pPr lvl="1" eaLnBrk="1" hangingPunct="1">
              <a:defRPr/>
            </a:pPr>
            <a:r>
              <a:rPr lang="en-US" altLang="en-US" sz="2200" dirty="0"/>
              <a:t>Works with emergency managers and responders in the private sector &amp; all levels of government</a:t>
            </a:r>
          </a:p>
          <a:p>
            <a:pPr lvl="1" eaLnBrk="1" hangingPunct="1">
              <a:defRPr/>
            </a:pPr>
            <a:r>
              <a:rPr lang="en-US" altLang="en-US" sz="2200" dirty="0"/>
              <a:t>Develops plans, policies, &amp; strategies</a:t>
            </a:r>
          </a:p>
          <a:p>
            <a:pPr lvl="1" eaLnBrk="1" hangingPunct="1">
              <a:defRPr/>
            </a:pPr>
            <a:r>
              <a:rPr lang="en-US" altLang="en-US" sz="2200" dirty="0"/>
              <a:t>Enhance &amp; ensure public safety during natural disasters or man-made </a:t>
            </a:r>
            <a:r>
              <a:rPr lang="en-US" altLang="en-US" sz="2200" dirty="0" smtClean="0"/>
              <a:t>catastrophes</a:t>
            </a:r>
          </a:p>
          <a:p>
            <a:pPr eaLnBrk="1" hangingPunct="1">
              <a:defRPr/>
            </a:pPr>
            <a:endParaRPr lang="en-US" dirty="0" smtClean="0"/>
          </a:p>
        </p:txBody>
      </p:sp>
      <p:sp>
        <p:nvSpPr>
          <p:cNvPr id="15363" name="Slide Number Placeholder 2"/>
          <p:cNvSpPr>
            <a:spLocks noGrp="1"/>
          </p:cNvSpPr>
          <p:nvPr>
            <p:ph type="sldNum" sz="quarter" idx="12"/>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D88F119B-C4F2-4644-9C22-D5F3BD0CD6D1}" type="slidenum">
              <a:rPr lang="en-US">
                <a:cs typeface="Arial" charset="0"/>
              </a:rPr>
              <a:pPr fontAlgn="base">
                <a:spcBef>
                  <a:spcPct val="0"/>
                </a:spcBef>
                <a:spcAft>
                  <a:spcPct val="0"/>
                </a:spcAft>
                <a:defRPr/>
              </a:pPr>
              <a:t>5</a:t>
            </a:fld>
            <a:endParaRPr lang="en-US">
              <a:cs typeface="Arial" charset="0"/>
            </a:endParaRPr>
          </a:p>
        </p:txBody>
      </p:sp>
      <p:sp>
        <p:nvSpPr>
          <p:cNvPr id="4" name="Title 3"/>
          <p:cNvSpPr>
            <a:spLocks noGrp="1"/>
          </p:cNvSpPr>
          <p:nvPr>
            <p:ph type="title"/>
          </p:nvPr>
        </p:nvSpPr>
        <p:spPr/>
        <p:txBody>
          <a:bodyPr/>
          <a:lstStyle/>
          <a:p>
            <a:pPr eaLnBrk="1" fontAlgn="auto" hangingPunct="1">
              <a:spcAft>
                <a:spcPts val="0"/>
              </a:spcAft>
              <a:defRPr/>
            </a:pPr>
            <a:r>
              <a:rPr lang="en-US" dirty="0" smtClean="0">
                <a:solidFill>
                  <a:schemeClr val="tx1"/>
                </a:solidFill>
              </a:rPr>
              <a:t>Introductions</a:t>
            </a:r>
            <a:endParaRPr lang="en-US" dirty="0">
              <a:solidFill>
                <a:schemeClr val="tx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2" descr="F:\MEMA\LOGOS\MEMA Logo_high res_transparent.png"/>
          <p:cNvPicPr>
            <a:picLocks noChangeAspect="1" noChangeArrowheads="1"/>
          </p:cNvPicPr>
          <p:nvPr/>
        </p:nvPicPr>
        <p:blipFill>
          <a:blip r:embed="rId3"/>
          <a:srcRect/>
          <a:stretch>
            <a:fillRect/>
          </a:stretch>
        </p:blipFill>
        <p:spPr bwMode="auto">
          <a:xfrm>
            <a:off x="7315200" y="4999038"/>
            <a:ext cx="1828800" cy="1828800"/>
          </a:xfrm>
          <a:prstGeom prst="rect">
            <a:avLst/>
          </a:prstGeom>
          <a:noFill/>
          <a:ln w="9525">
            <a:noFill/>
            <a:miter lim="800000"/>
            <a:headEnd/>
            <a:tailEnd/>
          </a:ln>
        </p:spPr>
      </p:pic>
      <p:sp>
        <p:nvSpPr>
          <p:cNvPr id="20482" name="Content Placeholder 1"/>
          <p:cNvSpPr>
            <a:spLocks noGrp="1"/>
          </p:cNvSpPr>
          <p:nvPr>
            <p:ph idx="1"/>
          </p:nvPr>
        </p:nvSpPr>
        <p:spPr/>
        <p:txBody>
          <a:bodyPr/>
          <a:lstStyle/>
          <a:p>
            <a:pPr eaLnBrk="1" hangingPunct="1">
              <a:defRPr/>
            </a:pPr>
            <a:r>
              <a:rPr lang="en-US" sz="2800" dirty="0" smtClean="0"/>
              <a:t>A </a:t>
            </a:r>
            <a:r>
              <a:rPr lang="en-US" sz="2800" u="sng" dirty="0" smtClean="0"/>
              <a:t>COOP plan</a:t>
            </a:r>
            <a:r>
              <a:rPr lang="en-US" sz="2800" dirty="0" smtClean="0"/>
              <a:t> assures an agency remains capable of continuing minimum essential functions across a wide range of potential emergencies</a:t>
            </a:r>
          </a:p>
          <a:p>
            <a:pPr marL="109537" indent="0" eaLnBrk="1" hangingPunct="1">
              <a:buFont typeface="Wingdings 3" pitchFamily="18" charset="2"/>
              <a:buNone/>
              <a:defRPr/>
            </a:pPr>
            <a:endParaRPr lang="en-US" sz="2800" dirty="0" smtClean="0"/>
          </a:p>
          <a:p>
            <a:pPr eaLnBrk="1" hangingPunct="1">
              <a:defRPr/>
            </a:pPr>
            <a:r>
              <a:rPr lang="en-US" sz="2800" dirty="0" smtClean="0"/>
              <a:t>Elements include:</a:t>
            </a:r>
          </a:p>
          <a:p>
            <a:pPr lvl="1" eaLnBrk="1" hangingPunct="1">
              <a:defRPr/>
            </a:pPr>
            <a:r>
              <a:rPr lang="en-US" sz="2500" dirty="0" smtClean="0"/>
              <a:t>Policy, procedural, and systems manuals</a:t>
            </a:r>
          </a:p>
          <a:p>
            <a:pPr lvl="1" eaLnBrk="1" hangingPunct="1">
              <a:defRPr/>
            </a:pPr>
            <a:r>
              <a:rPr lang="en-US" sz="2500" dirty="0" smtClean="0"/>
              <a:t>Succession plan</a:t>
            </a:r>
          </a:p>
          <a:p>
            <a:pPr lvl="1" eaLnBrk="1" hangingPunct="1">
              <a:defRPr/>
            </a:pPr>
            <a:r>
              <a:rPr lang="en-US" sz="2500" dirty="0" smtClean="0"/>
              <a:t>Alternative facility locations</a:t>
            </a:r>
          </a:p>
          <a:p>
            <a:pPr lvl="1" eaLnBrk="1" hangingPunct="1">
              <a:defRPr/>
            </a:pPr>
            <a:r>
              <a:rPr lang="en-US" sz="2500" dirty="0" smtClean="0"/>
              <a:t>Vital records preservation</a:t>
            </a:r>
          </a:p>
        </p:txBody>
      </p:sp>
      <p:sp>
        <p:nvSpPr>
          <p:cNvPr id="20483" name="Slide Number Placeholder 2"/>
          <p:cNvSpPr>
            <a:spLocks noGrp="1"/>
          </p:cNvSpPr>
          <p:nvPr>
            <p:ph type="sldNum" sz="quarter" idx="12"/>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53487CDB-7C80-4EF5-B0C6-C69C9BD35B95}" type="slidenum">
              <a:rPr lang="en-US">
                <a:cs typeface="Arial" charset="0"/>
              </a:rPr>
              <a:pPr fontAlgn="base">
                <a:spcBef>
                  <a:spcPct val="0"/>
                </a:spcBef>
                <a:spcAft>
                  <a:spcPct val="0"/>
                </a:spcAft>
                <a:defRPr/>
              </a:pPr>
              <a:t>6</a:t>
            </a:fld>
            <a:endParaRPr lang="en-US">
              <a:cs typeface="Arial" charset="0"/>
            </a:endParaRPr>
          </a:p>
        </p:txBody>
      </p:sp>
      <p:sp>
        <p:nvSpPr>
          <p:cNvPr id="4" name="Title 3"/>
          <p:cNvSpPr>
            <a:spLocks noGrp="1"/>
          </p:cNvSpPr>
          <p:nvPr>
            <p:ph type="title"/>
          </p:nvPr>
        </p:nvSpPr>
        <p:spPr/>
        <p:txBody>
          <a:bodyPr>
            <a:normAutofit fontScale="90000"/>
          </a:bodyPr>
          <a:lstStyle/>
          <a:p>
            <a:pPr eaLnBrk="1" fontAlgn="auto" hangingPunct="1">
              <a:spcAft>
                <a:spcPts val="0"/>
              </a:spcAft>
              <a:defRPr/>
            </a:pPr>
            <a:r>
              <a:rPr lang="en-US" sz="3500" dirty="0" smtClean="0">
                <a:solidFill>
                  <a:schemeClr val="tx1"/>
                </a:solidFill>
              </a:rPr>
              <a:t>Continuity of Operations Planning (COOP)</a:t>
            </a:r>
            <a:endParaRPr lang="en-US" sz="35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2" descr="F:\MEMA\LOGOS\MEMA Logo_high res_transparent.png"/>
          <p:cNvPicPr>
            <a:picLocks noChangeAspect="1" noChangeArrowheads="1"/>
          </p:cNvPicPr>
          <p:nvPr/>
        </p:nvPicPr>
        <p:blipFill>
          <a:blip r:embed="rId3"/>
          <a:srcRect/>
          <a:stretch>
            <a:fillRect/>
          </a:stretch>
        </p:blipFill>
        <p:spPr bwMode="auto">
          <a:xfrm>
            <a:off x="7315200" y="4999038"/>
            <a:ext cx="1828800" cy="1828800"/>
          </a:xfrm>
          <a:prstGeom prst="rect">
            <a:avLst/>
          </a:prstGeom>
          <a:noFill/>
          <a:ln w="9525">
            <a:noFill/>
            <a:miter lim="800000"/>
            <a:headEnd/>
            <a:tailEnd/>
          </a:ln>
        </p:spPr>
      </p:pic>
      <p:sp>
        <p:nvSpPr>
          <p:cNvPr id="2" name="Content Placeholder 1"/>
          <p:cNvSpPr>
            <a:spLocks noGrp="1"/>
          </p:cNvSpPr>
          <p:nvPr>
            <p:ph idx="1"/>
          </p:nvPr>
        </p:nvSpPr>
        <p:spPr>
          <a:xfrm>
            <a:off x="457200" y="1481138"/>
            <a:ext cx="8229600" cy="4919662"/>
          </a:xfrm>
        </p:spPr>
        <p:txBody>
          <a:bodyPr>
            <a:normAutofit/>
          </a:bodyPr>
          <a:lstStyle/>
          <a:p>
            <a:pPr marL="365760" indent="-256032" eaLnBrk="1" fontAlgn="auto" hangingPunct="1">
              <a:spcAft>
                <a:spcPts val="0"/>
              </a:spcAft>
              <a:buFont typeface="Wingdings 3"/>
              <a:buChar char=""/>
              <a:defRPr/>
            </a:pPr>
            <a:r>
              <a:rPr lang="en-US" sz="2300" u="sng" dirty="0" smtClean="0"/>
              <a:t>Record</a:t>
            </a:r>
            <a:r>
              <a:rPr lang="en-US" sz="2300" dirty="0"/>
              <a:t> </a:t>
            </a:r>
            <a:r>
              <a:rPr lang="en-US" sz="2300" dirty="0" smtClean="0"/>
              <a:t>- Anything created or received by an agency in the course of its business</a:t>
            </a:r>
          </a:p>
          <a:p>
            <a:pPr marL="621792" lvl="1" eaLnBrk="1" fontAlgn="auto" hangingPunct="1">
              <a:spcBef>
                <a:spcPts val="324"/>
              </a:spcBef>
              <a:spcAft>
                <a:spcPts val="0"/>
              </a:spcAft>
              <a:buFont typeface="Verdana"/>
              <a:buChar char="◦"/>
              <a:defRPr/>
            </a:pPr>
            <a:r>
              <a:rPr lang="en-US" sz="2000" dirty="0" smtClean="0"/>
              <a:t>Can be on any media</a:t>
            </a:r>
          </a:p>
          <a:p>
            <a:pPr marL="621792" lvl="1" eaLnBrk="1" fontAlgn="auto" hangingPunct="1">
              <a:spcBef>
                <a:spcPts val="324"/>
              </a:spcBef>
              <a:spcAft>
                <a:spcPts val="0"/>
              </a:spcAft>
              <a:buFont typeface="Verdana"/>
              <a:buChar char="◦"/>
              <a:defRPr/>
            </a:pPr>
            <a:r>
              <a:rPr lang="en-US" sz="2000" dirty="0" smtClean="0"/>
              <a:t>Can be temporary or permanent</a:t>
            </a:r>
          </a:p>
          <a:p>
            <a:pPr marL="393192" lvl="1" indent="0" eaLnBrk="1" fontAlgn="auto" hangingPunct="1">
              <a:spcBef>
                <a:spcPts val="324"/>
              </a:spcBef>
              <a:spcAft>
                <a:spcPts val="0"/>
              </a:spcAft>
              <a:buFont typeface="Verdana" pitchFamily="34" charset="0"/>
              <a:buNone/>
              <a:defRPr/>
            </a:pPr>
            <a:endParaRPr lang="en-US" sz="2000" dirty="0" smtClean="0"/>
          </a:p>
          <a:p>
            <a:pPr marL="365760" indent="-256032" eaLnBrk="1" fontAlgn="auto" hangingPunct="1">
              <a:spcAft>
                <a:spcPts val="0"/>
              </a:spcAft>
              <a:buFont typeface="Wingdings 3"/>
              <a:buChar char=""/>
              <a:defRPr/>
            </a:pPr>
            <a:r>
              <a:rPr lang="en-US" sz="2300" u="sng" dirty="0" smtClean="0"/>
              <a:t>Vital Record</a:t>
            </a:r>
            <a:r>
              <a:rPr lang="en-US" sz="2300" dirty="0"/>
              <a:t> </a:t>
            </a:r>
            <a:r>
              <a:rPr lang="en-US" sz="2300" dirty="0" smtClean="0"/>
              <a:t>- Record, regardless of media, which is necessary to complete an essential function or operational responsibilities, and which, if damaged or destroyed, would:</a:t>
            </a:r>
          </a:p>
          <a:p>
            <a:pPr marL="621792" lvl="1" eaLnBrk="1" fontAlgn="auto" hangingPunct="1">
              <a:spcBef>
                <a:spcPts val="324"/>
              </a:spcBef>
              <a:spcAft>
                <a:spcPts val="0"/>
              </a:spcAft>
              <a:buFont typeface="Verdana"/>
              <a:buChar char="◦"/>
              <a:defRPr/>
            </a:pPr>
            <a:r>
              <a:rPr lang="en-US" sz="2000" dirty="0" smtClean="0"/>
              <a:t>Disrupt the agency’s operations &amp; information flow</a:t>
            </a:r>
          </a:p>
          <a:p>
            <a:pPr marL="621792" lvl="1" eaLnBrk="1" fontAlgn="auto" hangingPunct="1">
              <a:spcBef>
                <a:spcPts val="324"/>
              </a:spcBef>
              <a:spcAft>
                <a:spcPts val="0"/>
              </a:spcAft>
              <a:buFont typeface="Verdana"/>
              <a:buChar char="◦"/>
              <a:defRPr/>
            </a:pPr>
            <a:r>
              <a:rPr lang="en-US" sz="2000" dirty="0" smtClean="0"/>
              <a:t>Cause considerable inconvenience</a:t>
            </a:r>
          </a:p>
          <a:p>
            <a:pPr marL="621792" lvl="1" eaLnBrk="1" fontAlgn="auto" hangingPunct="1">
              <a:spcBef>
                <a:spcPts val="324"/>
              </a:spcBef>
              <a:spcAft>
                <a:spcPts val="0"/>
              </a:spcAft>
              <a:buFont typeface="Verdana"/>
              <a:buChar char="◦"/>
              <a:defRPr/>
            </a:pPr>
            <a:r>
              <a:rPr lang="en-US" sz="2000" dirty="0" smtClean="0"/>
              <a:t>Require replacement or re-creation at considerable  expense</a:t>
            </a:r>
            <a:endParaRPr lang="en-US" sz="2000" dirty="0"/>
          </a:p>
        </p:txBody>
      </p:sp>
      <p:sp>
        <p:nvSpPr>
          <p:cNvPr id="22531" name="Slide Number Placeholder 2"/>
          <p:cNvSpPr>
            <a:spLocks noGrp="1"/>
          </p:cNvSpPr>
          <p:nvPr>
            <p:ph type="sldNum" sz="quarter" idx="12"/>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4710D3ED-1314-4236-A4C8-3B153AF8F3C4}" type="slidenum">
              <a:rPr lang="en-US">
                <a:cs typeface="Arial" charset="0"/>
              </a:rPr>
              <a:pPr fontAlgn="base">
                <a:spcBef>
                  <a:spcPct val="0"/>
                </a:spcBef>
                <a:spcAft>
                  <a:spcPct val="0"/>
                </a:spcAft>
                <a:defRPr/>
              </a:pPr>
              <a:t>7</a:t>
            </a:fld>
            <a:endParaRPr lang="en-US">
              <a:cs typeface="Arial" charset="0"/>
            </a:endParaRPr>
          </a:p>
        </p:txBody>
      </p:sp>
      <p:sp>
        <p:nvSpPr>
          <p:cNvPr id="4" name="Title 3"/>
          <p:cNvSpPr>
            <a:spLocks noGrp="1"/>
          </p:cNvSpPr>
          <p:nvPr>
            <p:ph type="title"/>
          </p:nvPr>
        </p:nvSpPr>
        <p:spPr/>
        <p:txBody>
          <a:bodyPr/>
          <a:lstStyle/>
          <a:p>
            <a:pPr eaLnBrk="1" fontAlgn="auto" hangingPunct="1">
              <a:spcAft>
                <a:spcPts val="0"/>
              </a:spcAft>
              <a:defRPr/>
            </a:pPr>
            <a:r>
              <a:rPr lang="en-US" dirty="0" smtClean="0">
                <a:solidFill>
                  <a:schemeClr val="tx1"/>
                </a:solidFill>
              </a:rPr>
              <a:t>Defining “Vital Records”</a:t>
            </a:r>
            <a:endParaRPr lang="en-US" dirty="0">
              <a:solidFill>
                <a:schemeClr val="tx1"/>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2" descr="F:\MEMA\LOGOS\MEMA Logo_high res_transparent.png"/>
          <p:cNvPicPr>
            <a:picLocks noChangeAspect="1" noChangeArrowheads="1"/>
          </p:cNvPicPr>
          <p:nvPr/>
        </p:nvPicPr>
        <p:blipFill>
          <a:blip r:embed="rId3"/>
          <a:srcRect/>
          <a:stretch>
            <a:fillRect/>
          </a:stretch>
        </p:blipFill>
        <p:spPr bwMode="auto">
          <a:xfrm>
            <a:off x="7315200" y="4999038"/>
            <a:ext cx="1828800" cy="1828800"/>
          </a:xfrm>
          <a:prstGeom prst="rect">
            <a:avLst/>
          </a:prstGeom>
          <a:noFill/>
          <a:ln w="9525">
            <a:noFill/>
            <a:miter lim="800000"/>
            <a:headEnd/>
            <a:tailEnd/>
          </a:ln>
        </p:spPr>
      </p:pic>
      <p:sp>
        <p:nvSpPr>
          <p:cNvPr id="2" name="Content Placeholder 1"/>
          <p:cNvSpPr>
            <a:spLocks noGrp="1"/>
          </p:cNvSpPr>
          <p:nvPr>
            <p:ph idx="1"/>
          </p:nvPr>
        </p:nvSpPr>
        <p:spPr>
          <a:xfrm>
            <a:off x="457200" y="1481138"/>
            <a:ext cx="8229600" cy="4919662"/>
          </a:xfrm>
        </p:spPr>
        <p:txBody>
          <a:bodyPr>
            <a:normAutofit/>
          </a:bodyPr>
          <a:lstStyle/>
          <a:p>
            <a:pPr marL="365760" indent="-256032" eaLnBrk="1" fontAlgn="auto" hangingPunct="1">
              <a:spcAft>
                <a:spcPts val="0"/>
              </a:spcAft>
              <a:buFont typeface="Wingdings 3"/>
              <a:buChar char=""/>
              <a:defRPr/>
            </a:pPr>
            <a:r>
              <a:rPr lang="en-US" sz="2400" u="sng" dirty="0" smtClean="0"/>
              <a:t>Emergency Operating Records</a:t>
            </a:r>
            <a:r>
              <a:rPr lang="en-US" sz="2400" dirty="0" smtClean="0"/>
              <a:t> - </a:t>
            </a:r>
            <a:r>
              <a:rPr lang="en-US" sz="2000" dirty="0" smtClean="0"/>
              <a:t>Records essential to the continued functioning of an agency during and after an emergency</a:t>
            </a:r>
          </a:p>
          <a:p>
            <a:pPr marL="621792" lvl="1" eaLnBrk="1" fontAlgn="auto" hangingPunct="1">
              <a:spcBef>
                <a:spcPts val="324"/>
              </a:spcBef>
              <a:spcAft>
                <a:spcPts val="0"/>
              </a:spcAft>
              <a:buFont typeface="Verdana"/>
              <a:buChar char="◦"/>
              <a:defRPr/>
            </a:pPr>
            <a:r>
              <a:rPr lang="en-US" sz="2000" dirty="0" smtClean="0"/>
              <a:t>Ex: COOP, orders of succession, delegations of authority</a:t>
            </a:r>
          </a:p>
          <a:p>
            <a:pPr marL="393192" lvl="1" indent="0" eaLnBrk="1" fontAlgn="auto" hangingPunct="1">
              <a:spcBef>
                <a:spcPts val="324"/>
              </a:spcBef>
              <a:spcAft>
                <a:spcPts val="0"/>
              </a:spcAft>
              <a:buFont typeface="Verdana" pitchFamily="34" charset="0"/>
              <a:buNone/>
              <a:defRPr/>
            </a:pPr>
            <a:endParaRPr lang="en-US" sz="2400" dirty="0" smtClean="0"/>
          </a:p>
          <a:p>
            <a:pPr marL="365760" indent="-256032" eaLnBrk="1" fontAlgn="auto" hangingPunct="1">
              <a:spcAft>
                <a:spcPts val="0"/>
              </a:spcAft>
              <a:buFont typeface="Wingdings 3"/>
              <a:buChar char=""/>
              <a:defRPr/>
            </a:pPr>
            <a:r>
              <a:rPr lang="en-US" sz="2400" u="sng" dirty="0" smtClean="0"/>
              <a:t>Rights and Interests Records</a:t>
            </a:r>
            <a:r>
              <a:rPr lang="en-US" sz="2400" dirty="0" smtClean="0"/>
              <a:t> - </a:t>
            </a:r>
            <a:r>
              <a:rPr lang="en-US" sz="2000" dirty="0" smtClean="0"/>
              <a:t>Records essential to the protection of the legal and financial rights of an agency and individuals affected by its activities</a:t>
            </a:r>
          </a:p>
          <a:p>
            <a:pPr marL="621792" lvl="1" eaLnBrk="1" fontAlgn="auto" hangingPunct="1">
              <a:spcBef>
                <a:spcPts val="324"/>
              </a:spcBef>
              <a:spcAft>
                <a:spcPts val="0"/>
              </a:spcAft>
              <a:buFont typeface="Verdana"/>
              <a:buChar char="◦"/>
              <a:defRPr/>
            </a:pPr>
            <a:r>
              <a:rPr lang="en-US" sz="2000" dirty="0"/>
              <a:t>Usually not necessary to immediately re-establish operations</a:t>
            </a:r>
          </a:p>
          <a:p>
            <a:pPr marL="621792" lvl="1" eaLnBrk="1" fontAlgn="auto" hangingPunct="1">
              <a:spcBef>
                <a:spcPts val="324"/>
              </a:spcBef>
              <a:spcAft>
                <a:spcPts val="0"/>
              </a:spcAft>
              <a:buFont typeface="Verdana"/>
              <a:buChar char="◦"/>
              <a:defRPr/>
            </a:pPr>
            <a:r>
              <a:rPr lang="en-US" sz="2000" dirty="0" smtClean="0"/>
              <a:t>Ex: payroll records, insurance contracts</a:t>
            </a:r>
          </a:p>
        </p:txBody>
      </p:sp>
      <p:sp>
        <p:nvSpPr>
          <p:cNvPr id="24579" name="Slide Number Placeholder 2"/>
          <p:cNvSpPr>
            <a:spLocks noGrp="1"/>
          </p:cNvSpPr>
          <p:nvPr>
            <p:ph type="sldNum" sz="quarter" idx="12"/>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DD2559A3-CCA5-40BF-9332-55286C0C182E}" type="slidenum">
              <a:rPr lang="en-US">
                <a:cs typeface="Arial" charset="0"/>
              </a:rPr>
              <a:pPr fontAlgn="base">
                <a:spcBef>
                  <a:spcPct val="0"/>
                </a:spcBef>
                <a:spcAft>
                  <a:spcPct val="0"/>
                </a:spcAft>
                <a:defRPr/>
              </a:pPr>
              <a:t>8</a:t>
            </a:fld>
            <a:endParaRPr lang="en-US">
              <a:cs typeface="Arial" charset="0"/>
            </a:endParaRPr>
          </a:p>
        </p:txBody>
      </p:sp>
      <p:sp>
        <p:nvSpPr>
          <p:cNvPr id="4" name="Title 3"/>
          <p:cNvSpPr>
            <a:spLocks noGrp="1"/>
          </p:cNvSpPr>
          <p:nvPr>
            <p:ph type="title"/>
          </p:nvPr>
        </p:nvSpPr>
        <p:spPr/>
        <p:txBody>
          <a:bodyPr/>
          <a:lstStyle/>
          <a:p>
            <a:pPr eaLnBrk="1" fontAlgn="auto" hangingPunct="1">
              <a:spcAft>
                <a:spcPts val="0"/>
              </a:spcAft>
              <a:defRPr/>
            </a:pPr>
            <a:r>
              <a:rPr lang="en-US" dirty="0" smtClean="0">
                <a:solidFill>
                  <a:schemeClr val="tx1"/>
                </a:solidFill>
              </a:rPr>
              <a:t> Types of Vital Records</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2" descr="F:\MEMA\LOGOS\MEMA Logo_high res_transparent.png"/>
          <p:cNvPicPr>
            <a:picLocks noChangeAspect="1" noChangeArrowheads="1"/>
          </p:cNvPicPr>
          <p:nvPr/>
        </p:nvPicPr>
        <p:blipFill>
          <a:blip r:embed="rId3"/>
          <a:srcRect/>
          <a:stretch>
            <a:fillRect/>
          </a:stretch>
        </p:blipFill>
        <p:spPr bwMode="auto">
          <a:xfrm>
            <a:off x="7315200" y="4999038"/>
            <a:ext cx="1828800" cy="1828800"/>
          </a:xfrm>
          <a:prstGeom prst="rect">
            <a:avLst/>
          </a:prstGeom>
          <a:noFill/>
          <a:ln w="9525">
            <a:noFill/>
            <a:miter lim="800000"/>
            <a:headEnd/>
            <a:tailEnd/>
          </a:ln>
        </p:spPr>
      </p:pic>
      <p:sp>
        <p:nvSpPr>
          <p:cNvPr id="30722" name="Content Placeholder 1"/>
          <p:cNvSpPr>
            <a:spLocks noGrp="1"/>
          </p:cNvSpPr>
          <p:nvPr>
            <p:ph idx="1"/>
          </p:nvPr>
        </p:nvSpPr>
        <p:spPr/>
        <p:txBody>
          <a:bodyPr/>
          <a:lstStyle/>
          <a:p>
            <a:pPr eaLnBrk="1" hangingPunct="1"/>
            <a:r>
              <a:rPr lang="en-US" sz="2800" smtClean="0"/>
              <a:t>Establish a program</a:t>
            </a:r>
          </a:p>
          <a:p>
            <a:pPr eaLnBrk="1" hangingPunct="1"/>
            <a:r>
              <a:rPr lang="en-US" sz="2800" smtClean="0"/>
              <a:t>Assess capabilities &amp; records maintenance</a:t>
            </a:r>
          </a:p>
          <a:p>
            <a:pPr eaLnBrk="1" hangingPunct="1"/>
            <a:r>
              <a:rPr lang="en-US" sz="2800" smtClean="0"/>
              <a:t>Identify vital records and characteristics</a:t>
            </a:r>
          </a:p>
          <a:p>
            <a:pPr eaLnBrk="1" hangingPunct="1"/>
            <a:r>
              <a:rPr lang="en-US" sz="2800" smtClean="0"/>
              <a:t>Create a vital records inventory</a:t>
            </a:r>
          </a:p>
          <a:p>
            <a:pPr eaLnBrk="1" hangingPunct="1"/>
            <a:r>
              <a:rPr lang="en-US" sz="2800" smtClean="0"/>
              <a:t>Recovery Point Objective (RPO)</a:t>
            </a:r>
          </a:p>
          <a:p>
            <a:pPr eaLnBrk="1" hangingPunct="1"/>
            <a:r>
              <a:rPr lang="en-US" sz="2800" smtClean="0"/>
              <a:t>Recovery Time Objective (RTO)</a:t>
            </a:r>
          </a:p>
          <a:p>
            <a:pPr eaLnBrk="1" hangingPunct="1"/>
            <a:r>
              <a:rPr lang="en-US" sz="2800" smtClean="0"/>
              <a:t>Proactive protection</a:t>
            </a:r>
          </a:p>
        </p:txBody>
      </p:sp>
      <p:sp>
        <p:nvSpPr>
          <p:cNvPr id="26627" name="Slide Number Placeholder 2"/>
          <p:cNvSpPr>
            <a:spLocks noGrp="1"/>
          </p:cNvSpPr>
          <p:nvPr>
            <p:ph type="sldNum" sz="quarter" idx="12"/>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64F12403-3807-4EF5-A9E9-D19676E9D113}" type="slidenum">
              <a:rPr lang="en-US">
                <a:cs typeface="Arial" charset="0"/>
              </a:rPr>
              <a:pPr fontAlgn="base">
                <a:spcBef>
                  <a:spcPct val="0"/>
                </a:spcBef>
                <a:spcAft>
                  <a:spcPct val="0"/>
                </a:spcAft>
                <a:defRPr/>
              </a:pPr>
              <a:t>9</a:t>
            </a:fld>
            <a:endParaRPr lang="en-US">
              <a:cs typeface="Arial" charset="0"/>
            </a:endParaRPr>
          </a:p>
        </p:txBody>
      </p:sp>
      <p:sp>
        <p:nvSpPr>
          <p:cNvPr id="4" name="Title 3"/>
          <p:cNvSpPr>
            <a:spLocks noGrp="1"/>
          </p:cNvSpPr>
          <p:nvPr>
            <p:ph type="title"/>
          </p:nvPr>
        </p:nvSpPr>
        <p:spPr/>
        <p:txBody>
          <a:bodyPr>
            <a:normAutofit fontScale="90000"/>
          </a:bodyPr>
          <a:lstStyle/>
          <a:p>
            <a:pPr eaLnBrk="1" fontAlgn="auto" hangingPunct="1">
              <a:spcAft>
                <a:spcPts val="0"/>
              </a:spcAft>
              <a:defRPr/>
            </a:pPr>
            <a:r>
              <a:rPr lang="en-US" dirty="0" smtClean="0">
                <a:solidFill>
                  <a:schemeClr val="tx1"/>
                </a:solidFill>
              </a:rPr>
              <a:t> </a:t>
            </a:r>
            <a:r>
              <a:rPr lang="en-US" sz="4000" dirty="0" smtClean="0">
                <a:solidFill>
                  <a:schemeClr val="tx1"/>
                </a:solidFill>
              </a:rPr>
              <a:t>Vital Records Protection &amp; Recovery</a:t>
            </a:r>
            <a:endParaRPr lang="en-US" sz="4000"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themeOverride>
</file>

<file path=ppt/theme/themeOverride2.xml><?xml version="1.0" encoding="utf-8"?>
<a:themeOverride xmlns:a="http://schemas.openxmlformats.org/drawingml/2006/main">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themeOverride>
</file>

<file path=ppt/theme/themeOverride3.xml><?xml version="1.0" encoding="utf-8"?>
<a:themeOverride xmlns:a="http://schemas.openxmlformats.org/drawingml/2006/main">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themeOverride>
</file>

<file path=ppt/theme/themeOverride4.xml><?xml version="1.0" encoding="utf-8"?>
<a:themeOverride xmlns:a="http://schemas.openxmlformats.org/drawingml/2006/main">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F0613F72831A54EABDA15B2595A71DC" ma:contentTypeVersion="3" ma:contentTypeDescription="Create a new document." ma:contentTypeScope="" ma:versionID="680779c455f77ecfa248134344061de7">
  <xsd:schema xmlns:xsd="http://www.w3.org/2001/XMLSchema" xmlns:xs="http://www.w3.org/2001/XMLSchema" xmlns:p="http://schemas.microsoft.com/office/2006/metadata/properties" xmlns:ns1="http://schemas.microsoft.com/sharepoint/v3" xmlns:ns2="http://schemas.microsoft.com/sharepoint/v4" xmlns:ns3="c882a345-9684-44a0-a189-ab029f90ec57" targetNamespace="http://schemas.microsoft.com/office/2006/metadata/properties" ma:root="true" ma:fieldsID="afd11cdd87923fc972e292aea4532217" ns1:_="" ns2:_="" ns3:_="">
    <xsd:import namespace="http://schemas.microsoft.com/sharepoint/v3"/>
    <xsd:import namespace="http://schemas.microsoft.com/sharepoint/v4"/>
    <xsd:import namespace="c882a345-9684-44a0-a189-ab029f90ec57"/>
    <xsd:element name="properties">
      <xsd:complexType>
        <xsd:sequence>
          <xsd:element name="documentManagement">
            <xsd:complexType>
              <xsd:all>
                <xsd:element ref="ns1:PublishingStartDate" minOccurs="0"/>
                <xsd:element ref="ns1:PublishingExpirationDate" minOccurs="0"/>
                <xsd:element ref="ns2:IconOverlay" minOccurs="0"/>
                <xsd:element ref="ns3:Categor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0"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882a345-9684-44a0-a189-ab029f90ec57" elementFormDefault="qualified">
    <xsd:import namespace="http://schemas.microsoft.com/office/2006/documentManagement/types"/>
    <xsd:import namespace="http://schemas.microsoft.com/office/infopath/2007/PartnerControls"/>
    <xsd:element name="Category" ma:index="11" nillable="true" ma:displayName="Category" ma:default="Plans" ma:format="Dropdown" ma:internalName="Category">
      <xsd:simpleType>
        <xsd:restriction base="dms:Choice">
          <xsd:enumeration value="Plans"/>
          <xsd:enumeration value="Reports"/>
          <xsd:enumeration value="References"/>
          <xsd:enumeration value="Executive Orders"/>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Category xmlns="c882a345-9684-44a0-a189-ab029f90ec57">References</Category>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76629BBA-C81F-4537-8544-9EF01601A23A}"/>
</file>

<file path=customXml/itemProps2.xml><?xml version="1.0" encoding="utf-8"?>
<ds:datastoreItem xmlns:ds="http://schemas.openxmlformats.org/officeDocument/2006/customXml" ds:itemID="{0A30C6E6-9858-4F73-832B-F82035F5C7C4}"/>
</file>

<file path=customXml/itemProps3.xml><?xml version="1.0" encoding="utf-8"?>
<ds:datastoreItem xmlns:ds="http://schemas.openxmlformats.org/officeDocument/2006/customXml" ds:itemID="{C5F66BF1-C9C4-4F61-96BA-6A491122F96D}"/>
</file>

<file path=docProps/app.xml><?xml version="1.0" encoding="utf-8"?>
<Properties xmlns="http://schemas.openxmlformats.org/officeDocument/2006/extended-properties" xmlns:vt="http://schemas.openxmlformats.org/officeDocument/2006/docPropsVTypes">
  <Template>Concourse</Template>
  <TotalTime>2079</TotalTime>
  <Words>1302</Words>
  <Application>Microsoft Office PowerPoint</Application>
  <PresentationFormat>On-screen Show (4:3)</PresentationFormat>
  <Paragraphs>260</Paragraphs>
  <Slides>27</Slides>
  <Notes>27</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Concourse</vt:lpstr>
      <vt:lpstr>PowerPoint Presentation</vt:lpstr>
      <vt:lpstr>PowerPoint Presentation</vt:lpstr>
      <vt:lpstr>Webinar</vt:lpstr>
      <vt:lpstr>Outline</vt:lpstr>
      <vt:lpstr>Introductions</vt:lpstr>
      <vt:lpstr>Continuity of Operations Planning (COOP)</vt:lpstr>
      <vt:lpstr>Defining “Vital Records”</vt:lpstr>
      <vt:lpstr> Types of Vital Records</vt:lpstr>
      <vt:lpstr> Vital Records Protection &amp; Recovery</vt:lpstr>
      <vt:lpstr>Vital Records Program</vt:lpstr>
      <vt:lpstr>Vital Records Program (cont’d)</vt:lpstr>
      <vt:lpstr>Vital Records Program (cont’d)</vt:lpstr>
      <vt:lpstr>Identify Vital Records and Characteristics</vt:lpstr>
      <vt:lpstr>Agency/Business Impact Analysis (“BIA”)</vt:lpstr>
      <vt:lpstr>Risk Assessment/BIA Process</vt:lpstr>
      <vt:lpstr>Risk Assessment/BIA Process (cont’d)</vt:lpstr>
      <vt:lpstr>Risk Assessment/BIA Process (cont’d)</vt:lpstr>
      <vt:lpstr>Vital Records Inventory</vt:lpstr>
      <vt:lpstr>Vital Records Inventory (cont’d)</vt:lpstr>
      <vt:lpstr>Recovery Point Objective (“RPO”) vs. Recovery Time Objective (“RTO”)</vt:lpstr>
      <vt:lpstr>Recovery Point Objective vs. Recovery Time Objective (cont’d)</vt:lpstr>
      <vt:lpstr>Vital Records Plan Packet</vt:lpstr>
      <vt:lpstr>Updating Vital Records</vt:lpstr>
      <vt:lpstr>Proactive Protection for Vital Records</vt:lpstr>
      <vt:lpstr>Conclusion</vt:lpstr>
      <vt:lpstr>PowerPoint Presentation</vt:lpstr>
      <vt:lpstr>Contact Information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Vital Records PowerPoint </dc:title>
  <dc:creator>Bernstein, Angela</dc:creator>
  <cp:lastModifiedBy>Elizabeth Webster</cp:lastModifiedBy>
  <cp:revision>172</cp:revision>
  <dcterms:created xsi:type="dcterms:W3CDTF">2012-08-06T16:28:28Z</dcterms:created>
  <dcterms:modified xsi:type="dcterms:W3CDTF">2014-10-22T17:48:35Z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0x0101006F0613F72831A54EABDA15B2595A71DC</vt:lpwstr>
  </property>
  <property fmtid="{D5CDD505-2E9C-101B-9397-08002B2CF9AE}" pid="3" name="Order">
    <vt:r8>14400</vt:r8>
  </property>
  <property fmtid="{D5CDD505-2E9C-101B-9397-08002B2CF9AE}" pid="4" name="URL">
    <vt:lpwstr/>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TemplateUrl">
    <vt:lpwstr/>
  </property>
</Properties>
</file>